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668" r:id="rId3"/>
    <p:sldMasterId id="2147483680" r:id="rId4"/>
  </p:sldMasterIdLst>
  <p:notesMasterIdLst>
    <p:notesMasterId r:id="rId46"/>
  </p:notesMasterIdLst>
  <p:sldIdLst>
    <p:sldId id="260" r:id="rId5"/>
    <p:sldId id="376" r:id="rId6"/>
    <p:sldId id="389" r:id="rId7"/>
    <p:sldId id="379" r:id="rId8"/>
    <p:sldId id="380" r:id="rId9"/>
    <p:sldId id="365" r:id="rId10"/>
    <p:sldId id="375" r:id="rId11"/>
    <p:sldId id="366" r:id="rId12"/>
    <p:sldId id="352" r:id="rId13"/>
    <p:sldId id="374" r:id="rId14"/>
    <p:sldId id="382" r:id="rId15"/>
    <p:sldId id="367" r:id="rId16"/>
    <p:sldId id="368" r:id="rId17"/>
    <p:sldId id="383" r:id="rId18"/>
    <p:sldId id="351" r:id="rId19"/>
    <p:sldId id="364" r:id="rId20"/>
    <p:sldId id="384" r:id="rId21"/>
    <p:sldId id="385" r:id="rId22"/>
    <p:sldId id="370" r:id="rId23"/>
    <p:sldId id="360" r:id="rId24"/>
    <p:sldId id="386" r:id="rId25"/>
    <p:sldId id="357" r:id="rId26"/>
    <p:sldId id="371" r:id="rId27"/>
    <p:sldId id="377" r:id="rId28"/>
    <p:sldId id="393" r:id="rId29"/>
    <p:sldId id="390" r:id="rId30"/>
    <p:sldId id="391" r:id="rId31"/>
    <p:sldId id="392" r:id="rId32"/>
    <p:sldId id="359" r:id="rId33"/>
    <p:sldId id="350" r:id="rId34"/>
    <p:sldId id="394" r:id="rId35"/>
    <p:sldId id="387" r:id="rId36"/>
    <p:sldId id="362" r:id="rId37"/>
    <p:sldId id="395" r:id="rId38"/>
    <p:sldId id="388" r:id="rId39"/>
    <p:sldId id="353" r:id="rId40"/>
    <p:sldId id="330" r:id="rId41"/>
    <p:sldId id="372" r:id="rId42"/>
    <p:sldId id="321" r:id="rId43"/>
    <p:sldId id="354" r:id="rId44"/>
    <p:sldId id="347" r:id="rId4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37F8469-3CBA-4387-B8CB-5D9337A3FFA8}">
          <p14:sldIdLst>
            <p14:sldId id="260"/>
            <p14:sldId id="376"/>
            <p14:sldId id="389"/>
            <p14:sldId id="379"/>
            <p14:sldId id="380"/>
            <p14:sldId id="365"/>
            <p14:sldId id="375"/>
            <p14:sldId id="366"/>
            <p14:sldId id="352"/>
            <p14:sldId id="374"/>
            <p14:sldId id="382"/>
            <p14:sldId id="367"/>
            <p14:sldId id="368"/>
            <p14:sldId id="383"/>
            <p14:sldId id="351"/>
            <p14:sldId id="364"/>
            <p14:sldId id="384"/>
            <p14:sldId id="385"/>
            <p14:sldId id="370"/>
            <p14:sldId id="360"/>
            <p14:sldId id="386"/>
            <p14:sldId id="357"/>
            <p14:sldId id="371"/>
            <p14:sldId id="377"/>
            <p14:sldId id="393"/>
            <p14:sldId id="390"/>
            <p14:sldId id="391"/>
            <p14:sldId id="392"/>
            <p14:sldId id="359"/>
            <p14:sldId id="350"/>
            <p14:sldId id="394"/>
            <p14:sldId id="387"/>
            <p14:sldId id="362"/>
            <p14:sldId id="395"/>
            <p14:sldId id="388"/>
            <p14:sldId id="353"/>
            <p14:sldId id="330"/>
            <p14:sldId id="372"/>
            <p14:sldId id="321"/>
            <p14:sldId id="354"/>
            <p14:sldId id="347"/>
          </p14:sldIdLst>
        </p14:section>
        <p14:section name="Abschnitt ohne Titel" id="{C464A0A4-E9EC-438F-B5E0-9D92C98D0DB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5" autoAdjust="0"/>
    <p:restoredTop sz="94660" autoAdjust="0"/>
  </p:normalViewPr>
  <p:slideViewPr>
    <p:cSldViewPr snapToGrid="0" showGuides="1">
      <p:cViewPr varScale="1">
        <p:scale>
          <a:sx n="108" d="100"/>
          <a:sy n="108" d="100"/>
        </p:scale>
        <p:origin x="108" y="6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6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AA78D-4AC1-4C46-AE72-B463F17DFBC8}" type="datetimeFigureOut">
              <a:rPr lang="de-DE" smtClean="0"/>
              <a:t>23.06.2025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1E945-E43B-4758-A495-730E19C3E71C}" type="slidenum">
              <a:rPr lang="de-DE" smtClean="0"/>
              <a:t>‹Nr.›</a:t>
            </a:fld>
            <a:endParaRPr lang="de-DE"/>
          </a:p>
        </p:txBody>
      </p:sp>
    </p:spTree>
    <p:extLst>
      <p:ext uri="{BB962C8B-B14F-4D97-AF65-F5344CB8AC3E}">
        <p14:creationId xmlns:p14="http://schemas.microsoft.com/office/powerpoint/2010/main" val="53591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27921" y="2199179"/>
            <a:ext cx="7886700" cy="1042042"/>
          </a:xfrm>
        </p:spPr>
        <p:txBody>
          <a:bodyPr/>
          <a:lstStyle/>
          <a:p>
            <a:r>
              <a:rPr lang="de-DE"/>
              <a:t>Mastertitelformat bearbeiten</a:t>
            </a:r>
          </a:p>
        </p:txBody>
      </p:sp>
    </p:spTree>
    <p:extLst>
      <p:ext uri="{BB962C8B-B14F-4D97-AF65-F5344CB8AC3E}">
        <p14:creationId xmlns:p14="http://schemas.microsoft.com/office/powerpoint/2010/main" val="1989399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23.06.2025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23384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23.06.2025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62302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23.06.2025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413054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04ABBD-5CBC-4EC8-A5A1-5BB4050D36BB}" type="datetimeFigureOut">
              <a:rPr lang="de-DE" smtClean="0"/>
              <a:t>23.06.2025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407585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04ABBD-5CBC-4EC8-A5A1-5BB4050D36BB}" type="datetimeFigureOut">
              <a:rPr lang="de-DE" smtClean="0"/>
              <a:t>23.06.2025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01778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04ABBD-5CBC-4EC8-A5A1-5BB4050D36BB}" type="datetimeFigureOut">
              <a:rPr lang="de-DE" smtClean="0"/>
              <a:t>23.06.2025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79890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04ABBD-5CBC-4EC8-A5A1-5BB4050D36BB}" type="datetimeFigureOut">
              <a:rPr lang="de-DE" smtClean="0"/>
              <a:t>23.06.2025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55639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23.06.2025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8213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23.06.2025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06113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23.06.2025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55998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PT-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99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23.06.2025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65250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23.06.2025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42545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23.06.2025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99403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23.06.2025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1958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4517924-D5B9-47EF-9550-C6B88F244E72}" type="datetimeFigureOut">
              <a:rPr lang="de-DE" smtClean="0"/>
              <a:t>23.06.2025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560882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4517924-D5B9-47EF-9550-C6B88F244E72}" type="datetimeFigureOut">
              <a:rPr lang="de-DE" smtClean="0"/>
              <a:t>23.06.2025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05751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4517924-D5B9-47EF-9550-C6B88F244E72}" type="datetimeFigureOut">
              <a:rPr lang="de-DE" smtClean="0"/>
              <a:t>23.06.2025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22349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356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23.06.2025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964855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23.06.2025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67613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78345" y="1353272"/>
            <a:ext cx="6858000" cy="2387600"/>
          </a:xfrm>
        </p:spPr>
        <p:txBody>
          <a:bodyPr anchor="b"/>
          <a:lstStyle>
            <a:lvl1pPr algn="ctr">
              <a:defRPr sz="6000"/>
            </a:lvl1pPr>
          </a:lstStyle>
          <a:p>
            <a:r>
              <a:rPr lang="de-DE"/>
              <a:t>Mastertitelformat bearbeiten</a:t>
            </a:r>
            <a:endParaRPr lang="de-DE" dirty="0"/>
          </a:p>
        </p:txBody>
      </p:sp>
      <p:sp>
        <p:nvSpPr>
          <p:cNvPr id="3" name="Untertitel 2"/>
          <p:cNvSpPr>
            <a:spLocks noGrp="1"/>
          </p:cNvSpPr>
          <p:nvPr>
            <p:ph type="subTitle" idx="1"/>
          </p:nvPr>
        </p:nvSpPr>
        <p:spPr>
          <a:xfrm>
            <a:off x="1078345" y="386065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4204846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23.06.2025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806388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23.06.2025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40539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23.06.2025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208961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23.06.2025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057720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7E24CCA-E626-4C9C-9330-8F72E7471D67}" type="datetimeFigureOut">
              <a:rPr lang="de-DE" smtClean="0"/>
              <a:t>23.06.2025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95374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7E24CCA-E626-4C9C-9330-8F72E7471D67}" type="datetimeFigureOut">
              <a:rPr lang="de-DE" smtClean="0"/>
              <a:t>23.06.2025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13240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7E24CCA-E626-4C9C-9330-8F72E7471D67}" type="datetimeFigureOut">
              <a:rPr lang="de-DE" smtClean="0"/>
              <a:t>23.06.2025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99325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176876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21641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23.06.2025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375574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23.06.2025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273286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23.06.2025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429039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23.06.2025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28706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23.06.2025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417268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64866" y="1404851"/>
            <a:ext cx="7886700" cy="1042042"/>
          </a:xfrm>
        </p:spPr>
        <p:txBody>
          <a:bodyPr/>
          <a:lstStyle/>
          <a:p>
            <a:r>
              <a:rPr lang="de-DE"/>
              <a:t>Mastertitelformat bearbeiten</a:t>
            </a:r>
            <a:endParaRPr lang="de-DE" dirty="0"/>
          </a:p>
        </p:txBody>
      </p:sp>
      <p:sp>
        <p:nvSpPr>
          <p:cNvPr id="3" name="Inhaltsplatzhalter 2"/>
          <p:cNvSpPr>
            <a:spLocks noGrp="1"/>
          </p:cNvSpPr>
          <p:nvPr>
            <p:ph idx="1"/>
          </p:nvPr>
        </p:nvSpPr>
        <p:spPr>
          <a:xfrm>
            <a:off x="764866" y="2595031"/>
            <a:ext cx="7886700" cy="390736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427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1"/>
            <a:ext cx="78867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28944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86539" y="1349433"/>
            <a:ext cx="7886700" cy="1042042"/>
          </a:xfrm>
        </p:spPr>
        <p:txBody>
          <a:bodyPr/>
          <a:lstStyle/>
          <a:p>
            <a:r>
              <a:rPr lang="de-DE"/>
              <a:t>Mastertitelformat bearbeiten</a:t>
            </a:r>
            <a:endParaRPr lang="de-DE" dirty="0"/>
          </a:p>
        </p:txBody>
      </p:sp>
      <p:sp>
        <p:nvSpPr>
          <p:cNvPr id="3" name="Inhaltsplatzhalter 2"/>
          <p:cNvSpPr>
            <a:spLocks noGrp="1"/>
          </p:cNvSpPr>
          <p:nvPr>
            <p:ph sz="half" idx="1"/>
          </p:nvPr>
        </p:nvSpPr>
        <p:spPr>
          <a:xfrm>
            <a:off x="98653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92988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47672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1489" y="1268760"/>
            <a:ext cx="2949178" cy="1600200"/>
          </a:xfrm>
        </p:spPr>
        <p:txBody>
          <a:bodyPr anchor="b"/>
          <a:lstStyle>
            <a:lvl1pPr>
              <a:defRPr sz="3200"/>
            </a:lvl1pPr>
          </a:lstStyle>
          <a:p>
            <a:r>
              <a:rPr lang="de-DE"/>
              <a:t>Mastertitelformat bearbeiten</a:t>
            </a:r>
            <a:endParaRPr lang="de-DE" dirty="0"/>
          </a:p>
        </p:txBody>
      </p:sp>
      <p:sp>
        <p:nvSpPr>
          <p:cNvPr id="3" name="Inhaltsplatzhalter 2"/>
          <p:cNvSpPr>
            <a:spLocks noGrp="1"/>
          </p:cNvSpPr>
          <p:nvPr>
            <p:ph idx="1"/>
          </p:nvPr>
        </p:nvSpPr>
        <p:spPr>
          <a:xfrm>
            <a:off x="3923928" y="1438162"/>
            <a:ext cx="4629150" cy="48856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68109" y="3038361"/>
            <a:ext cx="2949178" cy="32795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Tree>
    <p:extLst>
      <p:ext uri="{BB962C8B-B14F-4D97-AF65-F5344CB8AC3E}">
        <p14:creationId xmlns:p14="http://schemas.microsoft.com/office/powerpoint/2010/main" val="34989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fM-blanc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23.06.2025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94989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4866" y="1090815"/>
            <a:ext cx="7886700" cy="1042042"/>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764866" y="2234813"/>
            <a:ext cx="7886700" cy="403224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64867" y="6298163"/>
            <a:ext cx="1647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423ED-132E-4A90-B07F-53CD0D783D2B}" type="datetime1">
              <a:rPr lang="de-DE" smtClean="0"/>
              <a:t>23.06.2025</a:t>
            </a:fld>
            <a:endParaRPr lang="de-DE" dirty="0"/>
          </a:p>
        </p:txBody>
      </p:sp>
      <p:sp>
        <p:nvSpPr>
          <p:cNvPr id="5" name="Fußzeilenplatzhalter 4"/>
          <p:cNvSpPr>
            <a:spLocks noGrp="1"/>
          </p:cNvSpPr>
          <p:nvPr>
            <p:ph type="ftr" sz="quarter" idx="3"/>
          </p:nvPr>
        </p:nvSpPr>
        <p:spPr>
          <a:xfrm>
            <a:off x="5671852" y="6298163"/>
            <a:ext cx="29780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Name</a:t>
            </a:r>
          </a:p>
        </p:txBody>
      </p:sp>
      <p:pic>
        <p:nvPicPr>
          <p:cNvPr id="10" name="Grafik 9"/>
          <p:cNvPicPr>
            <a:picLocks noChangeAspect="1"/>
          </p:cNvPicPr>
          <p:nvPr userDrawn="1"/>
        </p:nvPicPr>
        <p:blipFill rotWithShape="1">
          <a:blip r:embed="rId11"/>
          <a:srcRect l="4941"/>
          <a:stretch/>
        </p:blipFill>
        <p:spPr>
          <a:xfrm>
            <a:off x="0" y="1"/>
            <a:ext cx="8285018" cy="977412"/>
          </a:xfrm>
          <a:prstGeom prst="rect">
            <a:avLst/>
          </a:prstGeom>
          <a:gradFill>
            <a:gsLst>
              <a:gs pos="0">
                <a:srgbClr val="A12848"/>
              </a:gs>
              <a:gs pos="33000">
                <a:srgbClr val="B5313C"/>
              </a:gs>
              <a:gs pos="83000">
                <a:srgbClr val="C43632"/>
              </a:gs>
              <a:gs pos="100000">
                <a:srgbClr val="D33C2C"/>
              </a:gs>
            </a:gsLst>
            <a:lin ang="5400000" scaled="1"/>
          </a:gradFill>
        </p:spPr>
      </p:pic>
      <p:pic>
        <p:nvPicPr>
          <p:cNvPr id="6" name="Grafik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30895" y="74816"/>
            <a:ext cx="1116676" cy="1116676"/>
          </a:xfrm>
          <a:prstGeom prst="rect">
            <a:avLst/>
          </a:prstGeom>
        </p:spPr>
      </p:pic>
      <p:pic>
        <p:nvPicPr>
          <p:cNvPr id="7" name="Grafik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24298" y="5789196"/>
            <a:ext cx="422215" cy="691529"/>
          </a:xfrm>
          <a:prstGeom prst="rect">
            <a:avLst/>
          </a:prstGeom>
        </p:spPr>
      </p:pic>
    </p:spTree>
    <p:extLst>
      <p:ext uri="{BB962C8B-B14F-4D97-AF65-F5344CB8AC3E}">
        <p14:creationId xmlns:p14="http://schemas.microsoft.com/office/powerpoint/2010/main" val="284990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2" r:id="rId4"/>
    <p:sldLayoutId id="2147483664" r:id="rId5"/>
    <p:sldLayoutId id="2147483665" r:id="rId6"/>
    <p:sldLayoutId id="2147483666" r:id="rId7"/>
    <p:sldLayoutId id="2147483667" r:id="rId8"/>
    <p:sldLayoutId id="2147483693" r:id="rId9"/>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4ABBD-5CBC-4EC8-A5A1-5BB4050D36BB}" type="datetimeFigureOut">
              <a:rPr lang="de-DE" smtClean="0"/>
              <a:t>23.06.2025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AA449-3ECD-4993-9410-637236C6C797}" type="slidenum">
              <a:rPr lang="de-DE" smtClean="0"/>
              <a:t>‹Nr.›</a:t>
            </a:fld>
            <a:endParaRPr lang="de-DE"/>
          </a:p>
        </p:txBody>
      </p:sp>
    </p:spTree>
    <p:extLst>
      <p:ext uri="{BB962C8B-B14F-4D97-AF65-F5344CB8AC3E}">
        <p14:creationId xmlns:p14="http://schemas.microsoft.com/office/powerpoint/2010/main" val="14333840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17924-D5B9-47EF-9550-C6B88F244E72}" type="datetimeFigureOut">
              <a:rPr lang="de-DE" smtClean="0"/>
              <a:t>23.06.2025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DAF28-1579-4CAA-9B0C-E69C92D08333}" type="slidenum">
              <a:rPr lang="de-DE" smtClean="0"/>
              <a:t>‹Nr.›</a:t>
            </a:fld>
            <a:endParaRPr lang="de-DE"/>
          </a:p>
        </p:txBody>
      </p:sp>
    </p:spTree>
    <p:extLst>
      <p:ext uri="{BB962C8B-B14F-4D97-AF65-F5344CB8AC3E}">
        <p14:creationId xmlns:p14="http://schemas.microsoft.com/office/powerpoint/2010/main" val="21862331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24CCA-E626-4C9C-9330-8F72E7471D67}" type="datetimeFigureOut">
              <a:rPr lang="de-DE" smtClean="0"/>
              <a:t>23.06.2025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5224E-BFAC-4F9E-A337-F843C64E8513}" type="slidenum">
              <a:rPr lang="de-DE" smtClean="0"/>
              <a:t>‹Nr.›</a:t>
            </a:fld>
            <a:endParaRPr lang="de-DE"/>
          </a:p>
        </p:txBody>
      </p:sp>
    </p:spTree>
    <p:extLst>
      <p:ext uri="{BB962C8B-B14F-4D97-AF65-F5344CB8AC3E}">
        <p14:creationId xmlns:p14="http://schemas.microsoft.com/office/powerpoint/2010/main" val="9943658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45" t="9451" r="-145" b="34891"/>
          <a:stretch/>
        </p:blipFill>
        <p:spPr>
          <a:xfrm>
            <a:off x="0" y="0"/>
            <a:ext cx="6909818" cy="4086113"/>
          </a:xfrm>
          <a:prstGeom prst="rect">
            <a:avLst/>
          </a:prstGeom>
        </p:spPr>
      </p:pic>
      <p:sp>
        <p:nvSpPr>
          <p:cNvPr id="10" name="Textfeld 9"/>
          <p:cNvSpPr txBox="1"/>
          <p:nvPr/>
        </p:nvSpPr>
        <p:spPr>
          <a:xfrm rot="21300000">
            <a:off x="329984" y="4664175"/>
            <a:ext cx="9297907" cy="553998"/>
          </a:xfrm>
          <a:custGeom>
            <a:avLst/>
            <a:gdLst>
              <a:gd name="connsiteX0" fmla="*/ 0 w 7704856"/>
              <a:gd name="connsiteY0" fmla="*/ 0 h 369332"/>
              <a:gd name="connsiteX1" fmla="*/ 7704856 w 7704856"/>
              <a:gd name="connsiteY1" fmla="*/ 0 h 369332"/>
              <a:gd name="connsiteX2" fmla="*/ 7704856 w 7704856"/>
              <a:gd name="connsiteY2" fmla="*/ 369332 h 369332"/>
              <a:gd name="connsiteX3" fmla="*/ 0 w 7704856"/>
              <a:gd name="connsiteY3" fmla="*/ 369332 h 369332"/>
              <a:gd name="connsiteX4" fmla="*/ 0 w 7704856"/>
              <a:gd name="connsiteY4" fmla="*/ 0 h 369332"/>
              <a:gd name="connsiteX0" fmla="*/ 0 w 7704856"/>
              <a:gd name="connsiteY0" fmla="*/ 0 h 796052"/>
              <a:gd name="connsiteX1" fmla="*/ 7704856 w 7704856"/>
              <a:gd name="connsiteY1" fmla="*/ 0 h 796052"/>
              <a:gd name="connsiteX2" fmla="*/ 7704856 w 7704856"/>
              <a:gd name="connsiteY2" fmla="*/ 369332 h 796052"/>
              <a:gd name="connsiteX3" fmla="*/ 132080 w 7704856"/>
              <a:gd name="connsiteY3" fmla="*/ 796052 h 796052"/>
              <a:gd name="connsiteX4" fmla="*/ 0 w 7704856"/>
              <a:gd name="connsiteY4" fmla="*/ 0 h 796052"/>
              <a:gd name="connsiteX0" fmla="*/ 0 w 7603256"/>
              <a:gd name="connsiteY0" fmla="*/ 365760 h 796052"/>
              <a:gd name="connsiteX1" fmla="*/ 7603256 w 7603256"/>
              <a:gd name="connsiteY1" fmla="*/ 0 h 796052"/>
              <a:gd name="connsiteX2" fmla="*/ 7603256 w 7603256"/>
              <a:gd name="connsiteY2" fmla="*/ 369332 h 796052"/>
              <a:gd name="connsiteX3" fmla="*/ 30480 w 7603256"/>
              <a:gd name="connsiteY3" fmla="*/ 796052 h 796052"/>
              <a:gd name="connsiteX4" fmla="*/ 0 w 7603256"/>
              <a:gd name="connsiteY4" fmla="*/ 365760 h 796052"/>
              <a:gd name="connsiteX0" fmla="*/ 0 w 7603256"/>
              <a:gd name="connsiteY0" fmla="*/ 934720 h 1365012"/>
              <a:gd name="connsiteX1" fmla="*/ 7471176 w 7603256"/>
              <a:gd name="connsiteY1" fmla="*/ 0 h 1365012"/>
              <a:gd name="connsiteX2" fmla="*/ 7603256 w 7603256"/>
              <a:gd name="connsiteY2" fmla="*/ 938292 h 1365012"/>
              <a:gd name="connsiteX3" fmla="*/ 30480 w 7603256"/>
              <a:gd name="connsiteY3" fmla="*/ 1365012 h 1365012"/>
              <a:gd name="connsiteX4" fmla="*/ 0 w 7603256"/>
              <a:gd name="connsiteY4" fmla="*/ 934720 h 136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256" h="1365012">
                <a:moveTo>
                  <a:pt x="0" y="934720"/>
                </a:moveTo>
                <a:lnTo>
                  <a:pt x="7471176" y="0"/>
                </a:lnTo>
                <a:lnTo>
                  <a:pt x="7603256" y="938292"/>
                </a:lnTo>
                <a:lnTo>
                  <a:pt x="30480" y="1365012"/>
                </a:lnTo>
                <a:lnTo>
                  <a:pt x="0" y="934720"/>
                </a:lnTo>
                <a:close/>
              </a:path>
            </a:pathLst>
          </a:cu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0" i="0" u="none" strike="noStrike" kern="1200" cap="none" spc="0" normalizeH="0" baseline="0" noProof="0" dirty="0">
                <a:ln>
                  <a:noFill/>
                </a:ln>
                <a:solidFill>
                  <a:prstClr val="white"/>
                </a:solidFill>
                <a:effectLst/>
                <a:uLnTx/>
                <a:uFillTx/>
                <a:latin typeface="Brandon Grotesque Medium" panose="020B0603020203060202" pitchFamily="34" charset="0"/>
                <a:ea typeface="+mn-ea"/>
                <a:cs typeface="+mn-cs"/>
              </a:rPr>
              <a:t>HIER IST PLTZ FÜR TITEL ODER BEGRÜSSUNG</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003" y="347346"/>
            <a:ext cx="1440167" cy="1440167"/>
          </a:xfrm>
          <a:prstGeom prst="rect">
            <a:avLst/>
          </a:prstGeom>
        </p:spPr>
      </p:pic>
      <p:sp>
        <p:nvSpPr>
          <p:cNvPr id="3" name="Textfeld 2"/>
          <p:cNvSpPr txBox="1"/>
          <p:nvPr/>
        </p:nvSpPr>
        <p:spPr>
          <a:xfrm rot="21088414">
            <a:off x="5583128" y="3817763"/>
            <a:ext cx="648072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44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rPr>
              <a:t>Titel Fett</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127"/>
            <a:ext cx="9144000" cy="4276279"/>
          </a:xfrm>
          <a:prstGeom prst="rect">
            <a:avLst/>
          </a:prstGeom>
        </p:spPr>
      </p:pic>
      <p:sp>
        <p:nvSpPr>
          <p:cNvPr id="22" name="Textfeld 21"/>
          <p:cNvSpPr txBox="1"/>
          <p:nvPr/>
        </p:nvSpPr>
        <p:spPr>
          <a:xfrm rot="21000000">
            <a:off x="605990" y="3809115"/>
            <a:ext cx="6480720"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0" i="0" u="none" strike="noStrike" kern="1200" cap="none" spc="0" normalizeH="0" baseline="0" noProof="0" dirty="0">
                <a:ln>
                  <a:noFill/>
                </a:ln>
                <a:solidFill>
                  <a:prstClr val="white"/>
                </a:solidFill>
                <a:effectLst/>
                <a:uLnTx/>
                <a:uFillTx/>
                <a:latin typeface="Brandon Grotesque Light" panose="020B0303020203060202" pitchFamily="34" charset="0"/>
                <a:ea typeface="+mn-ea"/>
                <a:cs typeface="+mn-cs"/>
              </a:rPr>
              <a:t>23.6.2025 Händel(Renaissance)</a:t>
            </a:r>
          </a:p>
        </p:txBody>
      </p:sp>
    </p:spTree>
    <p:extLst>
      <p:ext uri="{BB962C8B-B14F-4D97-AF65-F5344CB8AC3E}">
        <p14:creationId xmlns:p14="http://schemas.microsoft.com/office/powerpoint/2010/main" val="3983142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3F3A47-73B1-4AD0-98C7-8298A7001823}"/>
              </a:ext>
            </a:extLst>
          </p:cNvPr>
          <p:cNvSpPr>
            <a:spLocks noGrp="1"/>
          </p:cNvSpPr>
          <p:nvPr>
            <p:ph type="title"/>
          </p:nvPr>
        </p:nvSpPr>
        <p:spPr>
          <a:xfrm>
            <a:off x="554554" y="499595"/>
            <a:ext cx="7886700" cy="1042042"/>
          </a:xfrm>
        </p:spPr>
        <p:txBody>
          <a:bodyPr>
            <a:normAutofit/>
          </a:bodyPr>
          <a:lstStyle/>
          <a:p>
            <a:pPr algn="ctr"/>
            <a:r>
              <a:rPr lang="de-DE" sz="2800" dirty="0"/>
              <a:t>Burlington House</a:t>
            </a:r>
          </a:p>
        </p:txBody>
      </p:sp>
      <p:pic>
        <p:nvPicPr>
          <p:cNvPr id="5" name="Inhaltsplatzhalter 4">
            <a:extLst>
              <a:ext uri="{FF2B5EF4-FFF2-40B4-BE49-F238E27FC236}">
                <a16:creationId xmlns:a16="http://schemas.microsoft.com/office/drawing/2014/main" id="{A681789E-5EB5-44AA-BEA5-9E7D1C7C0C83}"/>
              </a:ext>
            </a:extLst>
          </p:cNvPr>
          <p:cNvPicPr>
            <a:picLocks noGrp="1" noChangeAspect="1"/>
          </p:cNvPicPr>
          <p:nvPr>
            <p:ph idx="1"/>
          </p:nvPr>
        </p:nvPicPr>
        <p:blipFill>
          <a:blip r:embed="rId2"/>
          <a:stretch>
            <a:fillRect/>
          </a:stretch>
        </p:blipFill>
        <p:spPr>
          <a:xfrm>
            <a:off x="874174" y="1458000"/>
            <a:ext cx="7395652" cy="5400000"/>
          </a:xfrm>
          <a:prstGeom prst="rect">
            <a:avLst/>
          </a:prstGeom>
        </p:spPr>
      </p:pic>
    </p:spTree>
    <p:extLst>
      <p:ext uri="{BB962C8B-B14F-4D97-AF65-F5344CB8AC3E}">
        <p14:creationId xmlns:p14="http://schemas.microsoft.com/office/powerpoint/2010/main" val="274520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459F9-4751-4EE5-8D68-57C98DBE3F46}"/>
              </a:ext>
            </a:extLst>
          </p:cNvPr>
          <p:cNvSpPr>
            <a:spLocks noGrp="1"/>
          </p:cNvSpPr>
          <p:nvPr>
            <p:ph type="title"/>
          </p:nvPr>
        </p:nvSpPr>
        <p:spPr>
          <a:xfrm>
            <a:off x="628650" y="870588"/>
            <a:ext cx="7886700" cy="1042042"/>
          </a:xfrm>
        </p:spPr>
        <p:txBody>
          <a:bodyPr>
            <a:normAutofit fontScale="90000"/>
          </a:bodyPr>
          <a:lstStyle/>
          <a:p>
            <a:pPr algn="ctr"/>
            <a:r>
              <a:rPr lang="de-DE" sz="2800" dirty="0"/>
              <a:t>Gelegenheitskompositionen</a:t>
            </a:r>
            <a:br>
              <a:rPr lang="de-DE" sz="2800" dirty="0"/>
            </a:br>
            <a:r>
              <a:rPr lang="de-DE" sz="2800" dirty="0"/>
              <a:t>Aufführungsorte: Westminster Abbey und Chapel Royal</a:t>
            </a:r>
          </a:p>
        </p:txBody>
      </p:sp>
      <p:pic>
        <p:nvPicPr>
          <p:cNvPr id="1026" name="Picture 2" descr="Interior view of Westminster Abbey - Anonymous Dutch painter circa 1700 -  Architectural subjects - Jean Moust">
            <a:extLst>
              <a:ext uri="{FF2B5EF4-FFF2-40B4-BE49-F238E27FC236}">
                <a16:creationId xmlns:a16="http://schemas.microsoft.com/office/drawing/2014/main" id="{CBD1B26C-F109-4C74-99CA-70E15FAD99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6801" y="2133594"/>
            <a:ext cx="3595199"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Chapel Royal, Greenwich | Royal Museums Greenwich">
            <a:extLst>
              <a:ext uri="{FF2B5EF4-FFF2-40B4-BE49-F238E27FC236}">
                <a16:creationId xmlns:a16="http://schemas.microsoft.com/office/drawing/2014/main" id="{F07DCC3A-0778-4870-9514-D166AF1C35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2188" y="2133594"/>
            <a:ext cx="2940000"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573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DF959C-0773-4493-77B4-12ADBBEC804E}"/>
              </a:ext>
            </a:extLst>
          </p:cNvPr>
          <p:cNvSpPr>
            <a:spLocks noGrp="1"/>
          </p:cNvSpPr>
          <p:nvPr>
            <p:ph type="title"/>
          </p:nvPr>
        </p:nvSpPr>
        <p:spPr>
          <a:xfrm>
            <a:off x="457567" y="2851403"/>
            <a:ext cx="7886700" cy="1042042"/>
          </a:xfrm>
        </p:spPr>
        <p:txBody>
          <a:bodyPr>
            <a:normAutofit fontScale="90000"/>
          </a:bodyPr>
          <a:lstStyle/>
          <a:p>
            <a:r>
              <a:rPr lang="de-DE" sz="2400" dirty="0"/>
              <a:t>Queen </a:t>
            </a:r>
            <a:r>
              <a:rPr lang="de-DE" sz="2400" b="1" dirty="0"/>
              <a:t>Anne Stuart</a:t>
            </a:r>
            <a:r>
              <a:rPr lang="de-DE" sz="2400" dirty="0"/>
              <a:t> (1665-1714) </a:t>
            </a:r>
            <a:br>
              <a:rPr lang="de-DE" sz="2400" dirty="0"/>
            </a:br>
            <a:r>
              <a:rPr lang="de-DE" sz="2400" dirty="0"/>
              <a:t>war von 1702 bis 1707 Königin </a:t>
            </a:r>
            <a:br>
              <a:rPr lang="de-DE" sz="2400" dirty="0"/>
            </a:br>
            <a:r>
              <a:rPr lang="de-DE" sz="2400" dirty="0"/>
              <a:t>sowohl des Königreiches England </a:t>
            </a:r>
            <a:br>
              <a:rPr lang="de-DE" sz="2400" dirty="0"/>
            </a:br>
            <a:r>
              <a:rPr lang="de-DE" sz="2400" dirty="0"/>
              <a:t>wie der Königreiches Schottland </a:t>
            </a:r>
            <a:br>
              <a:rPr lang="de-DE" sz="2400" dirty="0"/>
            </a:br>
            <a:r>
              <a:rPr lang="de-DE" sz="2400" dirty="0"/>
              <a:t>und ab dem 1. Mai 1707, nach </a:t>
            </a:r>
            <a:br>
              <a:rPr lang="de-DE" sz="2400" dirty="0"/>
            </a:br>
            <a:r>
              <a:rPr lang="de-DE" sz="2400" dirty="0"/>
              <a:t>der Vereinigung beider Königreiche, </a:t>
            </a:r>
            <a:br>
              <a:rPr lang="de-DE" sz="2400" dirty="0"/>
            </a:br>
            <a:r>
              <a:rPr lang="de-DE" sz="2400" dirty="0"/>
              <a:t>die erste Königin des </a:t>
            </a:r>
            <a:br>
              <a:rPr lang="de-DE" sz="2400" dirty="0"/>
            </a:br>
            <a:r>
              <a:rPr lang="de-DE" sz="2400" dirty="0"/>
              <a:t>Königreiches Großbritannien</a:t>
            </a:r>
          </a:p>
        </p:txBody>
      </p:sp>
      <p:pic>
        <p:nvPicPr>
          <p:cNvPr id="4" name="Inhaltsplatzhalter 3">
            <a:extLst>
              <a:ext uri="{FF2B5EF4-FFF2-40B4-BE49-F238E27FC236}">
                <a16:creationId xmlns:a16="http://schemas.microsoft.com/office/drawing/2014/main" id="{29BD29AF-328A-F607-C13B-91F5266E29A0}"/>
              </a:ext>
            </a:extLst>
          </p:cNvPr>
          <p:cNvPicPr>
            <a:picLocks noGrp="1" noChangeAspect="1"/>
          </p:cNvPicPr>
          <p:nvPr>
            <p:ph idx="1"/>
          </p:nvPr>
        </p:nvPicPr>
        <p:blipFill>
          <a:blip r:embed="rId2"/>
          <a:stretch>
            <a:fillRect/>
          </a:stretch>
        </p:blipFill>
        <p:spPr>
          <a:xfrm>
            <a:off x="5003565" y="18000"/>
            <a:ext cx="4140435" cy="6840000"/>
          </a:xfrm>
          <a:prstGeom prst="rect">
            <a:avLst/>
          </a:prstGeom>
        </p:spPr>
      </p:pic>
    </p:spTree>
    <p:extLst>
      <p:ext uri="{BB962C8B-B14F-4D97-AF65-F5344CB8AC3E}">
        <p14:creationId xmlns:p14="http://schemas.microsoft.com/office/powerpoint/2010/main" val="1969955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8A0C7-AE5E-4D06-A639-E1E33F78FD5A}"/>
              </a:ext>
            </a:extLst>
          </p:cNvPr>
          <p:cNvSpPr>
            <a:spLocks noGrp="1"/>
          </p:cNvSpPr>
          <p:nvPr>
            <p:ph type="title"/>
          </p:nvPr>
        </p:nvSpPr>
        <p:spPr>
          <a:xfrm>
            <a:off x="289378" y="3114779"/>
            <a:ext cx="7886700" cy="1042042"/>
          </a:xfrm>
        </p:spPr>
        <p:txBody>
          <a:bodyPr>
            <a:normAutofit fontScale="90000"/>
          </a:bodyPr>
          <a:lstStyle/>
          <a:p>
            <a:r>
              <a:rPr lang="de-DE" sz="2400" b="1" dirty="0"/>
              <a:t>Prinzessin Caroline Elisabeth </a:t>
            </a:r>
            <a:br>
              <a:rPr lang="de-DE" sz="2400" b="1" dirty="0"/>
            </a:br>
            <a:r>
              <a:rPr lang="de-DE" sz="2400" dirty="0"/>
              <a:t>von Großbritannien, Irland </a:t>
            </a:r>
            <a:br>
              <a:rPr lang="de-DE" sz="2400" dirty="0"/>
            </a:br>
            <a:r>
              <a:rPr lang="de-DE" sz="2400" dirty="0"/>
              <a:t>und Hannover (1713-1757) </a:t>
            </a:r>
            <a:br>
              <a:rPr lang="de-DE" sz="2400" dirty="0"/>
            </a:br>
            <a:r>
              <a:rPr lang="de-DE" sz="2400" dirty="0"/>
              <a:t>war das vierte Kind und die </a:t>
            </a:r>
            <a:br>
              <a:rPr lang="de-DE" sz="2400" dirty="0"/>
            </a:br>
            <a:r>
              <a:rPr lang="de-DE" sz="2400" dirty="0"/>
              <a:t>dritte Tochter von König Georg II. </a:t>
            </a:r>
            <a:br>
              <a:rPr lang="de-DE" sz="2400" dirty="0"/>
            </a:br>
            <a:r>
              <a:rPr lang="de-DE" sz="2400" dirty="0"/>
              <a:t>von Großbritannien und seiner </a:t>
            </a:r>
            <a:br>
              <a:rPr lang="de-DE" sz="2400" dirty="0"/>
            </a:br>
            <a:r>
              <a:rPr lang="de-DE" sz="2400" dirty="0"/>
              <a:t>Frau Caroline von Ansbach</a:t>
            </a:r>
            <a:endParaRPr lang="de-DE" sz="2400" u="sng" dirty="0"/>
          </a:p>
        </p:txBody>
      </p:sp>
      <p:pic>
        <p:nvPicPr>
          <p:cNvPr id="3074" name="Picture 2" descr="Princess Caroline of Great Britain - Wikipedia">
            <a:extLst>
              <a:ext uri="{FF2B5EF4-FFF2-40B4-BE49-F238E27FC236}">
                <a16:creationId xmlns:a16="http://schemas.microsoft.com/office/drawing/2014/main" id="{BC5BE2D5-1BC0-4670-EFC4-471C109474F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41288" y="0"/>
            <a:ext cx="5245192" cy="64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738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44D4C-17CA-41A4-B7C9-33958E1FC90F}"/>
              </a:ext>
            </a:extLst>
          </p:cNvPr>
          <p:cNvSpPr>
            <a:spLocks noGrp="1"/>
          </p:cNvSpPr>
          <p:nvPr>
            <p:ph type="title"/>
          </p:nvPr>
        </p:nvSpPr>
        <p:spPr/>
        <p:txBody>
          <a:bodyPr>
            <a:noAutofit/>
          </a:bodyPr>
          <a:lstStyle/>
          <a:p>
            <a:pPr algn="ctr"/>
            <a:r>
              <a:rPr lang="en-US" sz="2800" b="1" dirty="0" err="1"/>
              <a:t>Klangbeispiel</a:t>
            </a:r>
            <a:r>
              <a:rPr lang="en-US" sz="2800" b="1" dirty="0"/>
              <a:t>:</a:t>
            </a:r>
            <a:r>
              <a:rPr lang="en-US" sz="2800" dirty="0"/>
              <a:t> Funeral Anthem „The ways </a:t>
            </a:r>
            <a:br>
              <a:rPr lang="en-US" sz="2800" dirty="0"/>
            </a:br>
            <a:r>
              <a:rPr lang="en-US" sz="2800" dirty="0"/>
              <a:t>of Zion do mourn” für Queen Caroline (1737)</a:t>
            </a:r>
            <a:br>
              <a:rPr lang="en-US" sz="2800" dirty="0"/>
            </a:br>
            <a:r>
              <a:rPr lang="en-US" sz="2800" dirty="0"/>
              <a:t>Introduction und Chor “How are the mighty </a:t>
            </a:r>
            <a:r>
              <a:rPr lang="en-US" sz="2800" dirty="0" err="1"/>
              <a:t>fall’n</a:t>
            </a:r>
            <a:endParaRPr lang="de-DE" sz="2800" dirty="0"/>
          </a:p>
        </p:txBody>
      </p:sp>
      <p:pic>
        <p:nvPicPr>
          <p:cNvPr id="3074" name="Picture 2" descr="Anthem: Jubel- und Lobgesang der geistlichen englischen Musik | Alte Musik  | BR-KLASSIK | Bayerischer Rundfunk">
            <a:extLst>
              <a:ext uri="{FF2B5EF4-FFF2-40B4-BE49-F238E27FC236}">
                <a16:creationId xmlns:a16="http://schemas.microsoft.com/office/drawing/2014/main" id="{8694AD85-7C78-44B4-B6E6-43705EC468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3038" y="2667217"/>
            <a:ext cx="6959491" cy="390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154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A87255-196C-0BBE-1275-3712CE1E5664}"/>
              </a:ext>
            </a:extLst>
          </p:cNvPr>
          <p:cNvSpPr>
            <a:spLocks noGrp="1"/>
          </p:cNvSpPr>
          <p:nvPr>
            <p:ph type="title"/>
          </p:nvPr>
        </p:nvSpPr>
        <p:spPr>
          <a:xfrm>
            <a:off x="628650" y="775958"/>
            <a:ext cx="7886700" cy="1042042"/>
          </a:xfrm>
        </p:spPr>
        <p:txBody>
          <a:bodyPr>
            <a:normAutofit/>
          </a:bodyPr>
          <a:lstStyle/>
          <a:p>
            <a:pPr algn="ctr"/>
            <a:r>
              <a:rPr lang="de-DE" sz="2800" dirty="0"/>
              <a:t>Händel mit König Georg I. auf der Themse </a:t>
            </a:r>
            <a:br>
              <a:rPr lang="de-DE" sz="2800" dirty="0"/>
            </a:br>
            <a:r>
              <a:rPr lang="de-DE" sz="2800" dirty="0"/>
              <a:t>bei der Aufführung der Wassermusik (1717)</a:t>
            </a:r>
          </a:p>
        </p:txBody>
      </p:sp>
      <p:pic>
        <p:nvPicPr>
          <p:cNvPr id="4" name="Inhaltsplatzhalter 3">
            <a:extLst>
              <a:ext uri="{FF2B5EF4-FFF2-40B4-BE49-F238E27FC236}">
                <a16:creationId xmlns:a16="http://schemas.microsoft.com/office/drawing/2014/main" id="{53D318B4-0EAA-40C9-9FD8-A0CCAA6A5281}"/>
              </a:ext>
            </a:extLst>
          </p:cNvPr>
          <p:cNvPicPr>
            <a:picLocks noGrp="1" noChangeAspect="1"/>
          </p:cNvPicPr>
          <p:nvPr>
            <p:ph idx="1"/>
          </p:nvPr>
        </p:nvPicPr>
        <p:blipFill>
          <a:blip r:embed="rId2"/>
          <a:stretch>
            <a:fillRect/>
          </a:stretch>
        </p:blipFill>
        <p:spPr>
          <a:xfrm>
            <a:off x="92000" y="1818000"/>
            <a:ext cx="8960000" cy="5040000"/>
          </a:xfrm>
          <a:prstGeom prst="rect">
            <a:avLst/>
          </a:prstGeom>
        </p:spPr>
      </p:pic>
    </p:spTree>
    <p:extLst>
      <p:ext uri="{BB962C8B-B14F-4D97-AF65-F5344CB8AC3E}">
        <p14:creationId xmlns:p14="http://schemas.microsoft.com/office/powerpoint/2010/main" val="3655951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F6A36-AF14-85D1-09AE-28BBBC267A47}"/>
              </a:ext>
            </a:extLst>
          </p:cNvPr>
          <p:cNvSpPr>
            <a:spLocks noGrp="1"/>
          </p:cNvSpPr>
          <p:nvPr>
            <p:ph type="title"/>
          </p:nvPr>
        </p:nvSpPr>
        <p:spPr>
          <a:xfrm>
            <a:off x="628649" y="775958"/>
            <a:ext cx="7886700" cy="1042042"/>
          </a:xfrm>
        </p:spPr>
        <p:txBody>
          <a:bodyPr>
            <a:normAutofit/>
          </a:bodyPr>
          <a:lstStyle/>
          <a:p>
            <a:pPr algn="ctr"/>
            <a:r>
              <a:rPr lang="de-DE" sz="2800" dirty="0"/>
              <a:t>Ephemere Architektur für das Feuerwerk</a:t>
            </a:r>
          </a:p>
        </p:txBody>
      </p:sp>
      <p:pic>
        <p:nvPicPr>
          <p:cNvPr id="1026" name="Picture 2" descr="Georg Friedrich Händel: Feuerwerksmusik | Klassik entdecken | BR-KLASSIK |  Bayerischer Rundfunk">
            <a:extLst>
              <a:ext uri="{FF2B5EF4-FFF2-40B4-BE49-F238E27FC236}">
                <a16:creationId xmlns:a16="http://schemas.microsoft.com/office/drawing/2014/main" id="{4D7C276B-316B-FA80-C645-F36122DD9F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967" y="1818000"/>
            <a:ext cx="8978065"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734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7D09A-302D-4F4A-93D2-08C52544631B}"/>
              </a:ext>
            </a:extLst>
          </p:cNvPr>
          <p:cNvSpPr>
            <a:spLocks noGrp="1"/>
          </p:cNvSpPr>
          <p:nvPr>
            <p:ph type="title"/>
          </p:nvPr>
        </p:nvSpPr>
        <p:spPr>
          <a:xfrm>
            <a:off x="628649" y="1194130"/>
            <a:ext cx="7886700" cy="1042042"/>
          </a:xfrm>
        </p:spPr>
        <p:txBody>
          <a:bodyPr>
            <a:noAutofit/>
          </a:bodyPr>
          <a:lstStyle/>
          <a:p>
            <a:pPr algn="ctr"/>
            <a:r>
              <a:rPr lang="de-DE" sz="2800" b="1" dirty="0"/>
              <a:t>Klangbeispiel: </a:t>
            </a:r>
            <a:r>
              <a:rPr lang="de-DE" sz="2800" dirty="0" err="1"/>
              <a:t>Ouverture</a:t>
            </a:r>
            <a:r>
              <a:rPr lang="de-DE" sz="2800" dirty="0"/>
              <a:t> aus </a:t>
            </a:r>
            <a:r>
              <a:rPr lang="de-DE" sz="2800" i="1" dirty="0"/>
              <a:t>Music </a:t>
            </a:r>
            <a:r>
              <a:rPr lang="de-DE" sz="2800" i="1" dirty="0" err="1"/>
              <a:t>for</a:t>
            </a:r>
            <a:r>
              <a:rPr lang="de-DE" sz="2800" i="1" dirty="0"/>
              <a:t> the Royal Fireworks</a:t>
            </a:r>
            <a:r>
              <a:rPr lang="de-DE" sz="2800" dirty="0"/>
              <a:t> für 24 Oboen, 12 Fagotte, Kontrafagott, </a:t>
            </a:r>
            <a:br>
              <a:rPr lang="de-DE" sz="2800" dirty="0"/>
            </a:br>
            <a:r>
              <a:rPr lang="de-DE" sz="2800" dirty="0"/>
              <a:t>9 Hörner, 9 Trompeten, 9 Pauken und 3 Trommeln </a:t>
            </a:r>
          </a:p>
        </p:txBody>
      </p:sp>
      <p:pic>
        <p:nvPicPr>
          <p:cNvPr id="4" name="Inhaltsplatzhalter 3">
            <a:extLst>
              <a:ext uri="{FF2B5EF4-FFF2-40B4-BE49-F238E27FC236}">
                <a16:creationId xmlns:a16="http://schemas.microsoft.com/office/drawing/2014/main" id="{F3A4210A-D535-4184-8922-22D1E20F9D83}"/>
              </a:ext>
            </a:extLst>
          </p:cNvPr>
          <p:cNvPicPr>
            <a:picLocks noGrp="1" noChangeAspect="1"/>
          </p:cNvPicPr>
          <p:nvPr>
            <p:ph idx="1"/>
          </p:nvPr>
        </p:nvPicPr>
        <p:blipFill>
          <a:blip r:embed="rId2"/>
          <a:stretch>
            <a:fillRect/>
          </a:stretch>
        </p:blipFill>
        <p:spPr>
          <a:xfrm>
            <a:off x="1816517" y="2373620"/>
            <a:ext cx="5694988" cy="4320000"/>
          </a:xfrm>
          <a:prstGeom prst="rect">
            <a:avLst/>
          </a:prstGeom>
        </p:spPr>
      </p:pic>
    </p:spTree>
    <p:extLst>
      <p:ext uri="{BB962C8B-B14F-4D97-AF65-F5344CB8AC3E}">
        <p14:creationId xmlns:p14="http://schemas.microsoft.com/office/powerpoint/2010/main" val="116165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D3746-BF75-4F86-BE69-83FD27848298}"/>
              </a:ext>
            </a:extLst>
          </p:cNvPr>
          <p:cNvSpPr>
            <a:spLocks noGrp="1"/>
          </p:cNvSpPr>
          <p:nvPr>
            <p:ph type="title"/>
          </p:nvPr>
        </p:nvSpPr>
        <p:spPr/>
        <p:txBody>
          <a:bodyPr>
            <a:normAutofit/>
          </a:bodyPr>
          <a:lstStyle/>
          <a:p>
            <a:pPr algn="ctr"/>
            <a:r>
              <a:rPr lang="de-DE" sz="2800" dirty="0"/>
              <a:t>1719-1741: Händel als Opernkomponist</a:t>
            </a:r>
          </a:p>
        </p:txBody>
      </p:sp>
      <p:sp>
        <p:nvSpPr>
          <p:cNvPr id="3" name="Inhaltsplatzhalter 2">
            <a:extLst>
              <a:ext uri="{FF2B5EF4-FFF2-40B4-BE49-F238E27FC236}">
                <a16:creationId xmlns:a16="http://schemas.microsoft.com/office/drawing/2014/main" id="{9922A5B4-034F-48AD-95EA-2A57FA537C1B}"/>
              </a:ext>
            </a:extLst>
          </p:cNvPr>
          <p:cNvSpPr>
            <a:spLocks noGrp="1"/>
          </p:cNvSpPr>
          <p:nvPr>
            <p:ph idx="1"/>
          </p:nvPr>
        </p:nvSpPr>
        <p:spPr/>
        <p:txBody>
          <a:bodyPr/>
          <a:lstStyle/>
          <a:p>
            <a:pPr marL="0" indent="0">
              <a:buNone/>
            </a:pPr>
            <a:r>
              <a:rPr lang="de-DE" i="1" dirty="0" err="1"/>
              <a:t>Radamisto</a:t>
            </a:r>
            <a:r>
              <a:rPr lang="de-DE" dirty="0"/>
              <a:t>. Opera </a:t>
            </a:r>
            <a:r>
              <a:rPr lang="de-DE" dirty="0" err="1"/>
              <a:t>seria</a:t>
            </a:r>
            <a:r>
              <a:rPr lang="de-DE" dirty="0"/>
              <a:t> in </a:t>
            </a:r>
            <a:r>
              <a:rPr lang="de-DE" dirty="0" err="1"/>
              <a:t>tre</a:t>
            </a:r>
            <a:r>
              <a:rPr lang="de-DE" dirty="0"/>
              <a:t> </a:t>
            </a:r>
            <a:r>
              <a:rPr lang="de-DE" dirty="0" err="1"/>
              <a:t>atti</a:t>
            </a:r>
            <a:r>
              <a:rPr lang="de-DE" dirty="0"/>
              <a:t> (1720)</a:t>
            </a:r>
          </a:p>
          <a:p>
            <a:pPr marL="0" indent="0">
              <a:buNone/>
            </a:pPr>
            <a:r>
              <a:rPr lang="de-DE" i="1" dirty="0"/>
              <a:t>Giulio Cesare</a:t>
            </a:r>
            <a:r>
              <a:rPr lang="de-DE" dirty="0"/>
              <a:t>. </a:t>
            </a:r>
            <a:r>
              <a:rPr lang="de-DE" dirty="0" err="1"/>
              <a:t>Dramma</a:t>
            </a:r>
            <a:r>
              <a:rPr lang="de-DE" dirty="0"/>
              <a:t> per </a:t>
            </a:r>
            <a:r>
              <a:rPr lang="de-DE" dirty="0" err="1"/>
              <a:t>musica</a:t>
            </a:r>
            <a:r>
              <a:rPr lang="de-DE" dirty="0"/>
              <a:t> in </a:t>
            </a:r>
            <a:r>
              <a:rPr lang="de-DE" dirty="0" err="1"/>
              <a:t>tre</a:t>
            </a:r>
            <a:r>
              <a:rPr lang="de-DE" dirty="0"/>
              <a:t> </a:t>
            </a:r>
            <a:r>
              <a:rPr lang="de-DE" dirty="0" err="1"/>
              <a:t>atti</a:t>
            </a:r>
            <a:r>
              <a:rPr lang="de-DE" dirty="0"/>
              <a:t> (1724)</a:t>
            </a:r>
          </a:p>
          <a:p>
            <a:pPr marL="0" indent="0">
              <a:buNone/>
            </a:pPr>
            <a:r>
              <a:rPr lang="de-DE" i="1" dirty="0" err="1"/>
              <a:t>Rodelinda</a:t>
            </a:r>
            <a:r>
              <a:rPr lang="de-DE" i="1" dirty="0"/>
              <a:t>, </a:t>
            </a:r>
            <a:r>
              <a:rPr lang="de-DE" i="1" dirty="0" err="1"/>
              <a:t>regina</a:t>
            </a:r>
            <a:r>
              <a:rPr lang="de-DE" i="1" dirty="0"/>
              <a:t> de‘ </a:t>
            </a:r>
            <a:r>
              <a:rPr lang="de-DE" i="1" dirty="0" err="1"/>
              <a:t>Langobardi</a:t>
            </a:r>
            <a:r>
              <a:rPr lang="de-DE" dirty="0"/>
              <a:t>. </a:t>
            </a:r>
            <a:r>
              <a:rPr lang="de-DE" dirty="0" err="1"/>
              <a:t>Dramma</a:t>
            </a:r>
            <a:r>
              <a:rPr lang="de-DE" dirty="0"/>
              <a:t> per 	</a:t>
            </a:r>
            <a:r>
              <a:rPr lang="de-DE" dirty="0" err="1"/>
              <a:t>musica</a:t>
            </a:r>
            <a:r>
              <a:rPr lang="de-DE" dirty="0"/>
              <a:t> in </a:t>
            </a:r>
            <a:r>
              <a:rPr lang="de-DE" dirty="0" err="1"/>
              <a:t>tre</a:t>
            </a:r>
            <a:r>
              <a:rPr lang="de-DE" dirty="0"/>
              <a:t> </a:t>
            </a:r>
            <a:r>
              <a:rPr lang="de-DE" dirty="0" err="1"/>
              <a:t>atti</a:t>
            </a:r>
            <a:r>
              <a:rPr lang="de-DE" dirty="0"/>
              <a:t> (1725)</a:t>
            </a:r>
          </a:p>
          <a:p>
            <a:pPr marL="0" indent="0">
              <a:buNone/>
            </a:pPr>
            <a:r>
              <a:rPr lang="de-DE" dirty="0"/>
              <a:t>….</a:t>
            </a:r>
          </a:p>
          <a:p>
            <a:pPr marL="0" indent="0">
              <a:buNone/>
            </a:pPr>
            <a:r>
              <a:rPr lang="de-DE" i="1" dirty="0"/>
              <a:t>Giustino</a:t>
            </a:r>
            <a:r>
              <a:rPr lang="de-DE" dirty="0"/>
              <a:t>. </a:t>
            </a:r>
            <a:r>
              <a:rPr lang="de-DE" dirty="0" err="1"/>
              <a:t>Dramma</a:t>
            </a:r>
            <a:r>
              <a:rPr lang="de-DE" dirty="0"/>
              <a:t> per </a:t>
            </a:r>
            <a:r>
              <a:rPr lang="de-DE" dirty="0" err="1"/>
              <a:t>musica</a:t>
            </a:r>
            <a:r>
              <a:rPr lang="de-DE" dirty="0"/>
              <a:t> in </a:t>
            </a:r>
            <a:r>
              <a:rPr lang="de-DE" dirty="0" err="1"/>
              <a:t>tre</a:t>
            </a:r>
            <a:r>
              <a:rPr lang="de-DE" dirty="0"/>
              <a:t> </a:t>
            </a:r>
            <a:r>
              <a:rPr lang="de-DE" dirty="0" err="1"/>
              <a:t>atti</a:t>
            </a:r>
            <a:r>
              <a:rPr lang="de-DE" dirty="0"/>
              <a:t> (1737)</a:t>
            </a:r>
          </a:p>
          <a:p>
            <a:pPr marL="0" indent="0">
              <a:buNone/>
            </a:pPr>
            <a:r>
              <a:rPr lang="de-DE" i="1" dirty="0" err="1"/>
              <a:t>Serse</a:t>
            </a:r>
            <a:r>
              <a:rPr lang="de-DE" i="1" dirty="0"/>
              <a:t>.</a:t>
            </a:r>
            <a:r>
              <a:rPr lang="de-DE" dirty="0"/>
              <a:t> </a:t>
            </a:r>
            <a:r>
              <a:rPr lang="de-DE" dirty="0" err="1"/>
              <a:t>Dramma</a:t>
            </a:r>
            <a:r>
              <a:rPr lang="de-DE" dirty="0"/>
              <a:t> per </a:t>
            </a:r>
            <a:r>
              <a:rPr lang="de-DE" dirty="0" err="1"/>
              <a:t>musica</a:t>
            </a:r>
            <a:r>
              <a:rPr lang="de-DE" dirty="0"/>
              <a:t> in </a:t>
            </a:r>
            <a:r>
              <a:rPr lang="de-DE" dirty="0" err="1"/>
              <a:t>tre</a:t>
            </a:r>
            <a:r>
              <a:rPr lang="de-DE" dirty="0"/>
              <a:t> </a:t>
            </a:r>
            <a:r>
              <a:rPr lang="de-DE" dirty="0" err="1"/>
              <a:t>atti</a:t>
            </a:r>
            <a:r>
              <a:rPr lang="de-DE" dirty="0"/>
              <a:t> (1738)</a:t>
            </a:r>
          </a:p>
        </p:txBody>
      </p:sp>
    </p:spTree>
    <p:extLst>
      <p:ext uri="{BB962C8B-B14F-4D97-AF65-F5344CB8AC3E}">
        <p14:creationId xmlns:p14="http://schemas.microsoft.com/office/powerpoint/2010/main" val="2490954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7FBCB-EDCA-643F-A8B0-980683C18320}"/>
              </a:ext>
            </a:extLst>
          </p:cNvPr>
          <p:cNvSpPr>
            <a:spLocks noGrp="1"/>
          </p:cNvSpPr>
          <p:nvPr>
            <p:ph type="title"/>
          </p:nvPr>
        </p:nvSpPr>
        <p:spPr>
          <a:xfrm>
            <a:off x="628650" y="632494"/>
            <a:ext cx="7886700" cy="1042042"/>
          </a:xfrm>
        </p:spPr>
        <p:txBody>
          <a:bodyPr>
            <a:normAutofit/>
          </a:bodyPr>
          <a:lstStyle/>
          <a:p>
            <a:pPr algn="ctr"/>
            <a:r>
              <a:rPr lang="de-DE" sz="2800" dirty="0" err="1"/>
              <a:t>Senesinos</a:t>
            </a:r>
            <a:r>
              <a:rPr lang="de-DE" sz="2800" dirty="0"/>
              <a:t> Ankunft in England</a:t>
            </a:r>
          </a:p>
        </p:txBody>
      </p:sp>
      <p:pic>
        <p:nvPicPr>
          <p:cNvPr id="5122" name="Picture 2">
            <a:extLst>
              <a:ext uri="{FF2B5EF4-FFF2-40B4-BE49-F238E27FC236}">
                <a16:creationId xmlns:a16="http://schemas.microsoft.com/office/drawing/2014/main" id="{60EAEDA6-7D6A-24F6-F1D8-5FD9C9956C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6741" y="1458000"/>
            <a:ext cx="6715735"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56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B00E4-108F-95F0-8851-B91440DA8EEA}"/>
              </a:ext>
            </a:extLst>
          </p:cNvPr>
          <p:cNvSpPr>
            <a:spLocks noGrp="1"/>
          </p:cNvSpPr>
          <p:nvPr>
            <p:ph type="title"/>
          </p:nvPr>
        </p:nvSpPr>
        <p:spPr>
          <a:xfrm>
            <a:off x="443302" y="3111223"/>
            <a:ext cx="7886700" cy="1042042"/>
          </a:xfrm>
        </p:spPr>
        <p:txBody>
          <a:bodyPr>
            <a:normAutofit fontScale="90000"/>
          </a:bodyPr>
          <a:lstStyle/>
          <a:p>
            <a:r>
              <a:rPr lang="de-DE" sz="2800" dirty="0"/>
              <a:t>Georg Friedrich Händel</a:t>
            </a:r>
            <a:br>
              <a:rPr lang="de-DE" sz="2800" dirty="0"/>
            </a:br>
            <a:r>
              <a:rPr lang="de-DE" sz="2800" dirty="0"/>
              <a:t>1685-1759</a:t>
            </a:r>
            <a:br>
              <a:rPr lang="de-DE" sz="2800" dirty="0"/>
            </a:br>
            <a:br>
              <a:rPr lang="de-DE" sz="2800" dirty="0"/>
            </a:br>
            <a:r>
              <a:rPr lang="de-DE" sz="2800" dirty="0"/>
              <a:t>1685-1719: Händels Weg</a:t>
            </a:r>
            <a:br>
              <a:rPr lang="de-DE" sz="2800" dirty="0"/>
            </a:br>
            <a:r>
              <a:rPr lang="de-DE" sz="2800" dirty="0"/>
              <a:t> zum Opernkomponisten</a:t>
            </a:r>
            <a:br>
              <a:rPr lang="de-DE" sz="2800" dirty="0"/>
            </a:br>
            <a:br>
              <a:rPr lang="de-DE" sz="2800" dirty="0"/>
            </a:br>
            <a:r>
              <a:rPr lang="de-DE" sz="2800" dirty="0"/>
              <a:t>1719-1741: Opern-</a:t>
            </a:r>
            <a:br>
              <a:rPr lang="de-DE" sz="2800" dirty="0"/>
            </a:br>
            <a:r>
              <a:rPr lang="de-DE" sz="2800" dirty="0" err="1"/>
              <a:t>komponist</a:t>
            </a:r>
            <a:br>
              <a:rPr lang="de-DE" sz="2800" i="1" dirty="0"/>
            </a:br>
            <a:br>
              <a:rPr lang="de-DE" sz="2800" i="1" dirty="0"/>
            </a:br>
            <a:r>
              <a:rPr lang="de-DE" sz="2800" dirty="0"/>
              <a:t>1741-1757: Oratorien-</a:t>
            </a:r>
            <a:br>
              <a:rPr lang="de-DE" sz="2800" dirty="0"/>
            </a:br>
            <a:r>
              <a:rPr lang="de-DE" sz="2800" dirty="0" err="1"/>
              <a:t>komponist</a:t>
            </a:r>
            <a:br>
              <a:rPr lang="de-DE" sz="2800" dirty="0"/>
            </a:br>
            <a:endParaRPr lang="de-DE" sz="2800" dirty="0"/>
          </a:p>
        </p:txBody>
      </p:sp>
      <p:pic>
        <p:nvPicPr>
          <p:cNvPr id="1026" name="Picture 2" descr="Händel, Georg Friedrich (1685 – 1759), in Halle » Musikland Sachsen-Anhalt">
            <a:extLst>
              <a:ext uri="{FF2B5EF4-FFF2-40B4-BE49-F238E27FC236}">
                <a16:creationId xmlns:a16="http://schemas.microsoft.com/office/drawing/2014/main" id="{7B4E93A7-74CA-3A64-64DE-683D893DA4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27555" y="18000"/>
            <a:ext cx="5016445" cy="68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018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9EDF0-DF30-BD76-51AE-6F5841898754}"/>
              </a:ext>
            </a:extLst>
          </p:cNvPr>
          <p:cNvSpPr>
            <a:spLocks noGrp="1"/>
          </p:cNvSpPr>
          <p:nvPr>
            <p:ph type="title"/>
          </p:nvPr>
        </p:nvSpPr>
        <p:spPr>
          <a:xfrm>
            <a:off x="748537" y="1086443"/>
            <a:ext cx="7886700" cy="1042042"/>
          </a:xfrm>
        </p:spPr>
        <p:txBody>
          <a:bodyPr>
            <a:normAutofit/>
          </a:bodyPr>
          <a:lstStyle/>
          <a:p>
            <a:pPr algn="ctr"/>
            <a:r>
              <a:rPr lang="de-DE" sz="2800" dirty="0" err="1"/>
              <a:t>Farinelli</a:t>
            </a:r>
            <a:r>
              <a:rPr lang="de-DE" sz="2800" dirty="0"/>
              <a:t>, Francesca </a:t>
            </a:r>
            <a:r>
              <a:rPr lang="de-DE" sz="2800" dirty="0" err="1"/>
              <a:t>Cuzzoni</a:t>
            </a:r>
            <a:r>
              <a:rPr lang="de-DE" sz="2800" dirty="0"/>
              <a:t>, </a:t>
            </a:r>
            <a:r>
              <a:rPr lang="de-DE" sz="2800" dirty="0" err="1"/>
              <a:t>Senesino</a:t>
            </a:r>
            <a:endParaRPr lang="de-DE" sz="2800" dirty="0"/>
          </a:p>
        </p:txBody>
      </p:sp>
      <p:pic>
        <p:nvPicPr>
          <p:cNvPr id="4" name="Inhaltsplatzhalter 3">
            <a:extLst>
              <a:ext uri="{FF2B5EF4-FFF2-40B4-BE49-F238E27FC236}">
                <a16:creationId xmlns:a16="http://schemas.microsoft.com/office/drawing/2014/main" id="{2A24C986-10CB-D697-6A38-D8C78E82BDA9}"/>
              </a:ext>
            </a:extLst>
          </p:cNvPr>
          <p:cNvPicPr>
            <a:picLocks noGrp="1" noChangeAspect="1"/>
          </p:cNvPicPr>
          <p:nvPr>
            <p:ph idx="1"/>
          </p:nvPr>
        </p:nvPicPr>
        <p:blipFill>
          <a:blip r:embed="rId2"/>
          <a:stretch>
            <a:fillRect/>
          </a:stretch>
        </p:blipFill>
        <p:spPr>
          <a:xfrm>
            <a:off x="1271900" y="1925872"/>
            <a:ext cx="6724137" cy="5400000"/>
          </a:xfrm>
          <a:prstGeom prst="rect">
            <a:avLst/>
          </a:prstGeom>
        </p:spPr>
      </p:pic>
    </p:spTree>
    <p:extLst>
      <p:ext uri="{BB962C8B-B14F-4D97-AF65-F5344CB8AC3E}">
        <p14:creationId xmlns:p14="http://schemas.microsoft.com/office/powerpoint/2010/main" val="3933725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3ABF4-3612-4A98-B37A-B020315A7F28}"/>
              </a:ext>
            </a:extLst>
          </p:cNvPr>
          <p:cNvSpPr>
            <a:spLocks noGrp="1"/>
          </p:cNvSpPr>
          <p:nvPr>
            <p:ph type="title"/>
          </p:nvPr>
        </p:nvSpPr>
        <p:spPr>
          <a:xfrm>
            <a:off x="716189" y="731157"/>
            <a:ext cx="7886700" cy="1042042"/>
          </a:xfrm>
        </p:spPr>
        <p:txBody>
          <a:bodyPr>
            <a:normAutofit/>
          </a:bodyPr>
          <a:lstStyle/>
          <a:p>
            <a:pPr algn="ctr"/>
            <a:r>
              <a:rPr lang="de-DE" sz="2800" dirty="0"/>
              <a:t>Zeitgenössischer Stich zu </a:t>
            </a:r>
            <a:br>
              <a:rPr lang="de-DE" sz="2800" dirty="0"/>
            </a:br>
            <a:r>
              <a:rPr lang="de-DE" sz="2800" dirty="0" err="1"/>
              <a:t>Pepusch</a:t>
            </a:r>
            <a:r>
              <a:rPr lang="de-DE" sz="2800" dirty="0"/>
              <a:t>/</a:t>
            </a:r>
            <a:r>
              <a:rPr lang="de-DE" sz="2800" dirty="0" err="1"/>
              <a:t>Gay‘s</a:t>
            </a:r>
            <a:r>
              <a:rPr lang="de-DE" sz="2800" dirty="0"/>
              <a:t> Anti-Oper 1728</a:t>
            </a:r>
          </a:p>
        </p:txBody>
      </p:sp>
      <p:pic>
        <p:nvPicPr>
          <p:cNvPr id="4098" name="Picture 2" descr="John Christopher Pepusch kreiert die erste Anti-Oper - The Beggar's Opera">
            <a:extLst>
              <a:ext uri="{FF2B5EF4-FFF2-40B4-BE49-F238E27FC236}">
                <a16:creationId xmlns:a16="http://schemas.microsoft.com/office/drawing/2014/main" id="{63EA92AA-68CD-47B9-A687-C630B263E5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9539" y="1867667"/>
            <a:ext cx="8320000" cy="46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34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E337DC-82BD-857C-CEB4-980A8E2D3C5C}"/>
              </a:ext>
            </a:extLst>
          </p:cNvPr>
          <p:cNvSpPr>
            <a:spLocks noGrp="1"/>
          </p:cNvSpPr>
          <p:nvPr>
            <p:ph type="title"/>
          </p:nvPr>
        </p:nvSpPr>
        <p:spPr>
          <a:xfrm>
            <a:off x="764866" y="2386958"/>
            <a:ext cx="7886700" cy="1042042"/>
          </a:xfrm>
        </p:spPr>
        <p:txBody>
          <a:bodyPr>
            <a:normAutofit fontScale="90000"/>
          </a:bodyPr>
          <a:lstStyle/>
          <a:p>
            <a:r>
              <a:rPr lang="de-DE" sz="3100" b="1" i="1" dirty="0"/>
              <a:t>Giulio Cesare</a:t>
            </a:r>
            <a:br>
              <a:rPr lang="de-DE" sz="3100" dirty="0"/>
            </a:br>
            <a:r>
              <a:rPr lang="de-DE" sz="3100" dirty="0"/>
              <a:t>Oper in 3 Akten und</a:t>
            </a:r>
            <a:br>
              <a:rPr lang="de-DE" sz="3100" dirty="0"/>
            </a:br>
            <a:r>
              <a:rPr lang="de-DE" sz="3100" dirty="0"/>
              <a:t>10 Szenen</a:t>
            </a:r>
            <a:br>
              <a:rPr lang="de-DE" sz="3100" dirty="0"/>
            </a:br>
            <a:r>
              <a:rPr lang="de-DE" sz="3100" dirty="0"/>
              <a:t>Uraufführung</a:t>
            </a:r>
            <a:br>
              <a:rPr lang="de-DE" sz="3100" dirty="0"/>
            </a:br>
            <a:r>
              <a:rPr lang="de-DE" sz="3100" dirty="0"/>
              <a:t>London 20.2.1724</a:t>
            </a:r>
            <a:br>
              <a:rPr lang="de-DE" sz="2800" dirty="0"/>
            </a:br>
            <a:endParaRPr lang="de-DE" sz="2800" dirty="0"/>
          </a:p>
        </p:txBody>
      </p:sp>
      <p:pic>
        <p:nvPicPr>
          <p:cNvPr id="6" name="Grafik 5">
            <a:extLst>
              <a:ext uri="{FF2B5EF4-FFF2-40B4-BE49-F238E27FC236}">
                <a16:creationId xmlns:a16="http://schemas.microsoft.com/office/drawing/2014/main" id="{83BB82FD-F131-06E3-2746-0396AF60B17B}"/>
              </a:ext>
            </a:extLst>
          </p:cNvPr>
          <p:cNvPicPr>
            <a:picLocks noChangeAspect="1"/>
          </p:cNvPicPr>
          <p:nvPr/>
        </p:nvPicPr>
        <p:blipFill>
          <a:blip r:embed="rId2"/>
          <a:stretch>
            <a:fillRect/>
          </a:stretch>
        </p:blipFill>
        <p:spPr>
          <a:xfrm>
            <a:off x="5174960" y="136115"/>
            <a:ext cx="3822734" cy="7200000"/>
          </a:xfrm>
          <a:prstGeom prst="rect">
            <a:avLst/>
          </a:prstGeom>
        </p:spPr>
      </p:pic>
    </p:spTree>
    <p:extLst>
      <p:ext uri="{BB962C8B-B14F-4D97-AF65-F5344CB8AC3E}">
        <p14:creationId xmlns:p14="http://schemas.microsoft.com/office/powerpoint/2010/main" val="3338475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1A74BC-8AA8-E4D8-8765-32E84FC61937}"/>
              </a:ext>
            </a:extLst>
          </p:cNvPr>
          <p:cNvSpPr>
            <a:spLocks noGrp="1"/>
          </p:cNvSpPr>
          <p:nvPr>
            <p:ph type="title"/>
          </p:nvPr>
        </p:nvSpPr>
        <p:spPr>
          <a:xfrm>
            <a:off x="628650" y="599292"/>
            <a:ext cx="7886700" cy="1042042"/>
          </a:xfrm>
        </p:spPr>
        <p:txBody>
          <a:bodyPr>
            <a:normAutofit/>
          </a:bodyPr>
          <a:lstStyle/>
          <a:p>
            <a:pPr algn="ctr"/>
            <a:r>
              <a:rPr lang="de-DE" sz="2800" dirty="0"/>
              <a:t>Giovanni Domenico Tiepolo: </a:t>
            </a:r>
            <a:br>
              <a:rPr lang="de-DE" sz="2800" dirty="0"/>
            </a:br>
            <a:r>
              <a:rPr lang="de-DE" sz="2800" dirty="0"/>
              <a:t>Cäsar trifft Cleopatra (1747)</a:t>
            </a:r>
          </a:p>
        </p:txBody>
      </p:sp>
      <p:pic>
        <p:nvPicPr>
          <p:cNvPr id="4" name="Inhaltsplatzhalter 3">
            <a:extLst>
              <a:ext uri="{FF2B5EF4-FFF2-40B4-BE49-F238E27FC236}">
                <a16:creationId xmlns:a16="http://schemas.microsoft.com/office/drawing/2014/main" id="{9B52898B-8BEF-C6F3-E44F-8F5B48E46D47}"/>
              </a:ext>
            </a:extLst>
          </p:cNvPr>
          <p:cNvPicPr>
            <a:picLocks noGrp="1" noChangeAspect="1"/>
          </p:cNvPicPr>
          <p:nvPr>
            <p:ph idx="1"/>
          </p:nvPr>
        </p:nvPicPr>
        <p:blipFill>
          <a:blip r:embed="rId2"/>
          <a:stretch>
            <a:fillRect/>
          </a:stretch>
        </p:blipFill>
        <p:spPr>
          <a:xfrm>
            <a:off x="-66692" y="1641334"/>
            <a:ext cx="9203478" cy="5040000"/>
          </a:xfrm>
          <a:prstGeom prst="rect">
            <a:avLst/>
          </a:prstGeom>
        </p:spPr>
      </p:pic>
    </p:spTree>
    <p:extLst>
      <p:ext uri="{BB962C8B-B14F-4D97-AF65-F5344CB8AC3E}">
        <p14:creationId xmlns:p14="http://schemas.microsoft.com/office/powerpoint/2010/main" val="1299601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1FA34B-5C39-7975-3AEF-04A27577B4F5}"/>
              </a:ext>
            </a:extLst>
          </p:cNvPr>
          <p:cNvSpPr>
            <a:spLocks noGrp="1"/>
          </p:cNvSpPr>
          <p:nvPr>
            <p:ph type="title"/>
          </p:nvPr>
        </p:nvSpPr>
        <p:spPr>
          <a:xfrm>
            <a:off x="682420" y="842720"/>
            <a:ext cx="7886700" cy="1042042"/>
          </a:xfrm>
        </p:spPr>
        <p:txBody>
          <a:bodyPr>
            <a:normAutofit/>
          </a:bodyPr>
          <a:lstStyle/>
          <a:p>
            <a:pPr algn="ctr"/>
            <a:r>
              <a:rPr lang="de-DE" sz="2800" dirty="0"/>
              <a:t>Personen in </a:t>
            </a:r>
            <a:r>
              <a:rPr lang="de-DE" sz="2800" i="1" dirty="0" err="1"/>
              <a:t>Guilio</a:t>
            </a:r>
            <a:r>
              <a:rPr lang="de-DE" sz="2800" i="1" dirty="0"/>
              <a:t> Cesare</a:t>
            </a:r>
          </a:p>
        </p:txBody>
      </p:sp>
      <p:sp>
        <p:nvSpPr>
          <p:cNvPr id="3" name="Inhaltsplatzhalter 2">
            <a:extLst>
              <a:ext uri="{FF2B5EF4-FFF2-40B4-BE49-F238E27FC236}">
                <a16:creationId xmlns:a16="http://schemas.microsoft.com/office/drawing/2014/main" id="{3FAF731A-8ACF-162A-2992-F1DCFD6EF267}"/>
              </a:ext>
            </a:extLst>
          </p:cNvPr>
          <p:cNvSpPr>
            <a:spLocks noGrp="1"/>
          </p:cNvSpPr>
          <p:nvPr>
            <p:ph idx="1"/>
          </p:nvPr>
        </p:nvSpPr>
        <p:spPr>
          <a:xfrm>
            <a:off x="742381" y="1965444"/>
            <a:ext cx="7886700" cy="3907369"/>
          </a:xfrm>
        </p:spPr>
        <p:txBody>
          <a:bodyPr>
            <a:normAutofit fontScale="85000" lnSpcReduction="20000"/>
          </a:bodyPr>
          <a:lstStyle/>
          <a:p>
            <a:pPr marL="0" indent="0">
              <a:buNone/>
            </a:pPr>
            <a:r>
              <a:rPr lang="de-DE" b="1" dirty="0"/>
              <a:t>Römer</a:t>
            </a:r>
          </a:p>
          <a:p>
            <a:pPr marL="0" indent="0">
              <a:buNone/>
            </a:pPr>
            <a:r>
              <a:rPr lang="de-DE" dirty="0"/>
              <a:t>Cäsar (Alt)</a:t>
            </a:r>
          </a:p>
          <a:p>
            <a:pPr marL="0" indent="0">
              <a:buNone/>
            </a:pPr>
            <a:r>
              <a:rPr lang="de-DE" dirty="0"/>
              <a:t>Curio, Offizier Cäsars (Bass)</a:t>
            </a:r>
          </a:p>
          <a:p>
            <a:pPr marL="0" indent="0">
              <a:buNone/>
            </a:pPr>
            <a:r>
              <a:rPr lang="de-DE" dirty="0"/>
              <a:t>Cornelia, Gemahlin des Pompeius (Sopran)</a:t>
            </a:r>
          </a:p>
          <a:p>
            <a:pPr marL="0" indent="0">
              <a:buNone/>
            </a:pPr>
            <a:r>
              <a:rPr lang="de-DE" dirty="0"/>
              <a:t>Sextus, Sohn des Pompeius (Sopran)</a:t>
            </a:r>
          </a:p>
          <a:p>
            <a:pPr marL="0" indent="0">
              <a:buNone/>
            </a:pPr>
            <a:r>
              <a:rPr lang="de-DE" b="1" dirty="0"/>
              <a:t>Ägypter</a:t>
            </a:r>
          </a:p>
          <a:p>
            <a:pPr marL="0" indent="0">
              <a:buNone/>
            </a:pPr>
            <a:r>
              <a:rPr lang="de-DE" dirty="0"/>
              <a:t>Cleopatra (Sopran)</a:t>
            </a:r>
          </a:p>
          <a:p>
            <a:pPr marL="0" indent="0">
              <a:buNone/>
            </a:pPr>
            <a:r>
              <a:rPr lang="de-DE" dirty="0"/>
              <a:t>Ptolemäus, ihr Bruder (Bass)</a:t>
            </a:r>
          </a:p>
          <a:p>
            <a:pPr marL="0" indent="0">
              <a:buNone/>
            </a:pPr>
            <a:r>
              <a:rPr lang="de-DE" dirty="0" err="1"/>
              <a:t>Achillas</a:t>
            </a:r>
            <a:r>
              <a:rPr lang="de-DE" dirty="0"/>
              <a:t>, Heerführer und Ratgeber des Ptolemäus (Bass)</a:t>
            </a:r>
          </a:p>
          <a:p>
            <a:pPr marL="0" indent="0">
              <a:buNone/>
            </a:pPr>
            <a:r>
              <a:rPr lang="de-DE" dirty="0" err="1"/>
              <a:t>Nirenus</a:t>
            </a:r>
            <a:r>
              <a:rPr lang="de-DE" dirty="0"/>
              <a:t>, Cleopatras Vertrauter (Alt)</a:t>
            </a:r>
          </a:p>
        </p:txBody>
      </p:sp>
    </p:spTree>
    <p:extLst>
      <p:ext uri="{BB962C8B-B14F-4D97-AF65-F5344CB8AC3E}">
        <p14:creationId xmlns:p14="http://schemas.microsoft.com/office/powerpoint/2010/main" val="2095963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830B1-3152-1637-FF8D-ADE6F49F8B4E}"/>
              </a:ext>
            </a:extLst>
          </p:cNvPr>
          <p:cNvSpPr>
            <a:spLocks noGrp="1"/>
          </p:cNvSpPr>
          <p:nvPr>
            <p:ph type="title"/>
          </p:nvPr>
        </p:nvSpPr>
        <p:spPr>
          <a:xfrm>
            <a:off x="566506" y="2186086"/>
            <a:ext cx="7886700" cy="1042042"/>
          </a:xfrm>
        </p:spPr>
        <p:txBody>
          <a:bodyPr>
            <a:noAutofit/>
          </a:bodyPr>
          <a:lstStyle/>
          <a:p>
            <a:r>
              <a:rPr lang="de-DE" sz="2800" b="1" dirty="0"/>
              <a:t>Klangbeispiel</a:t>
            </a:r>
            <a:r>
              <a:rPr lang="de-DE" sz="2800" dirty="0"/>
              <a:t>: </a:t>
            </a:r>
            <a:br>
              <a:rPr lang="de-DE" sz="2800" dirty="0"/>
            </a:br>
            <a:r>
              <a:rPr lang="de-DE" sz="2800" i="1" dirty="0"/>
              <a:t>Giulio Cesare</a:t>
            </a:r>
            <a:br>
              <a:rPr lang="de-DE" sz="2800" i="1" dirty="0"/>
            </a:br>
            <a:r>
              <a:rPr lang="de-DE" sz="2800" dirty="0"/>
              <a:t>1. Akt, 9. Szene</a:t>
            </a:r>
            <a:br>
              <a:rPr lang="de-DE" sz="2800" dirty="0"/>
            </a:br>
            <a:r>
              <a:rPr lang="de-DE" sz="2800" dirty="0"/>
              <a:t>Rezitativ Tolomeo, Cesare, </a:t>
            </a:r>
            <a:r>
              <a:rPr lang="de-DE" sz="2800" dirty="0" err="1"/>
              <a:t>Achilla</a:t>
            </a:r>
            <a:r>
              <a:rPr lang="de-DE" sz="2800" dirty="0"/>
              <a:t> </a:t>
            </a:r>
            <a:br>
              <a:rPr lang="de-DE" sz="2800" dirty="0"/>
            </a:br>
            <a:r>
              <a:rPr lang="de-DE" sz="2800" dirty="0"/>
              <a:t>und Arie Cesare „Va </a:t>
            </a:r>
            <a:r>
              <a:rPr lang="de-DE" sz="2800" dirty="0" err="1"/>
              <a:t>tacito</a:t>
            </a:r>
            <a:r>
              <a:rPr lang="de-DE" sz="2800" dirty="0"/>
              <a:t>“</a:t>
            </a:r>
          </a:p>
        </p:txBody>
      </p:sp>
      <p:pic>
        <p:nvPicPr>
          <p:cNvPr id="2050" name="Picture 2" descr="Senesino – Wikipedia">
            <a:extLst>
              <a:ext uri="{FF2B5EF4-FFF2-40B4-BE49-F238E27FC236}">
                <a16:creationId xmlns:a16="http://schemas.microsoft.com/office/drawing/2014/main" id="{51A831C6-E0CA-9A0C-9DDE-A1F3CBEE14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99462" y="1505188"/>
            <a:ext cx="3185840"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30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D39F80-7A36-50CB-A4DB-68B09DE60431}"/>
              </a:ext>
            </a:extLst>
          </p:cNvPr>
          <p:cNvSpPr>
            <a:spLocks noGrp="1"/>
          </p:cNvSpPr>
          <p:nvPr>
            <p:ph type="title"/>
          </p:nvPr>
        </p:nvSpPr>
        <p:spPr>
          <a:xfrm>
            <a:off x="522118" y="1293341"/>
            <a:ext cx="7886700" cy="1042042"/>
          </a:xfrm>
        </p:spPr>
        <p:txBody>
          <a:bodyPr>
            <a:noAutofit/>
          </a:bodyPr>
          <a:lstStyle/>
          <a:p>
            <a:pPr algn="ctr"/>
            <a:r>
              <a:rPr lang="de-DE" sz="2800" b="1" dirty="0"/>
              <a:t>Klangbeispiel</a:t>
            </a:r>
            <a:r>
              <a:rPr lang="de-DE" sz="2800" dirty="0"/>
              <a:t>: </a:t>
            </a:r>
            <a:r>
              <a:rPr lang="de-DE" sz="2800" i="1" dirty="0"/>
              <a:t>Giulio Cesare, </a:t>
            </a:r>
            <a:r>
              <a:rPr lang="de-DE" sz="2800" dirty="0"/>
              <a:t>3. Akt, 4. Szene</a:t>
            </a:r>
            <a:br>
              <a:rPr lang="de-DE" sz="2800" dirty="0"/>
            </a:br>
            <a:r>
              <a:rPr lang="de-DE" sz="2800" dirty="0"/>
              <a:t>Accompagnato </a:t>
            </a:r>
            <a:r>
              <a:rPr lang="de-DE" sz="2800" dirty="0" err="1"/>
              <a:t>ed</a:t>
            </a:r>
            <a:r>
              <a:rPr lang="de-DE" sz="2800" dirty="0"/>
              <a:t> Arie Cesare: </a:t>
            </a:r>
            <a:br>
              <a:rPr lang="de-DE" sz="2800" dirty="0"/>
            </a:br>
            <a:r>
              <a:rPr lang="de-DE" sz="2800" dirty="0"/>
              <a:t>„</a:t>
            </a:r>
            <a:r>
              <a:rPr lang="de-DE" sz="2800" dirty="0" err="1"/>
              <a:t>Dall‘ondoso</a:t>
            </a:r>
            <a:r>
              <a:rPr lang="de-DE" sz="2800" dirty="0"/>
              <a:t> </a:t>
            </a:r>
            <a:r>
              <a:rPr lang="de-DE" sz="2800" dirty="0" err="1"/>
              <a:t>periglio</a:t>
            </a:r>
            <a:r>
              <a:rPr lang="de-DE" sz="2800" dirty="0"/>
              <a:t>“ – „</a:t>
            </a:r>
            <a:r>
              <a:rPr lang="de-DE" sz="2800" dirty="0" err="1"/>
              <a:t>Aure</a:t>
            </a:r>
            <a:r>
              <a:rPr lang="de-DE" sz="2800" dirty="0"/>
              <a:t>, </a:t>
            </a:r>
            <a:r>
              <a:rPr lang="de-DE" sz="2800" dirty="0" err="1"/>
              <a:t>deh</a:t>
            </a:r>
            <a:r>
              <a:rPr lang="de-DE" sz="2800" dirty="0"/>
              <a:t>, per </a:t>
            </a:r>
            <a:r>
              <a:rPr lang="de-DE" sz="2800" dirty="0" err="1"/>
              <a:t>pietà</a:t>
            </a:r>
            <a:r>
              <a:rPr lang="de-DE" sz="2800" dirty="0"/>
              <a:t>“</a:t>
            </a:r>
          </a:p>
        </p:txBody>
      </p:sp>
      <p:sp>
        <p:nvSpPr>
          <p:cNvPr id="3" name="Inhaltsplatzhalter 2">
            <a:extLst>
              <a:ext uri="{FF2B5EF4-FFF2-40B4-BE49-F238E27FC236}">
                <a16:creationId xmlns:a16="http://schemas.microsoft.com/office/drawing/2014/main" id="{CA61DFDE-5E5A-74BD-555F-95A0E14EFC2B}"/>
              </a:ext>
            </a:extLst>
          </p:cNvPr>
          <p:cNvSpPr>
            <a:spLocks noGrp="1"/>
          </p:cNvSpPr>
          <p:nvPr>
            <p:ph idx="1"/>
          </p:nvPr>
        </p:nvSpPr>
        <p:spPr/>
        <p:txBody>
          <a:bodyPr/>
          <a:lstStyle/>
          <a:p>
            <a:endParaRPr lang="de-DE" dirty="0"/>
          </a:p>
          <a:p>
            <a:endParaRPr lang="de-DE" dirty="0"/>
          </a:p>
        </p:txBody>
      </p:sp>
      <p:pic>
        <p:nvPicPr>
          <p:cNvPr id="4" name="Grafik 3">
            <a:extLst>
              <a:ext uri="{FF2B5EF4-FFF2-40B4-BE49-F238E27FC236}">
                <a16:creationId xmlns:a16="http://schemas.microsoft.com/office/drawing/2014/main" id="{09B4CCFD-01C4-A278-A381-1202339ED3E8}"/>
              </a:ext>
            </a:extLst>
          </p:cNvPr>
          <p:cNvPicPr>
            <a:picLocks noChangeAspect="1"/>
          </p:cNvPicPr>
          <p:nvPr/>
        </p:nvPicPr>
        <p:blipFill>
          <a:blip r:embed="rId2"/>
          <a:stretch>
            <a:fillRect/>
          </a:stretch>
        </p:blipFill>
        <p:spPr>
          <a:xfrm>
            <a:off x="1383517" y="2423069"/>
            <a:ext cx="6163902" cy="4860000"/>
          </a:xfrm>
          <a:prstGeom prst="rect">
            <a:avLst/>
          </a:prstGeom>
        </p:spPr>
      </p:pic>
    </p:spTree>
    <p:extLst>
      <p:ext uri="{BB962C8B-B14F-4D97-AF65-F5344CB8AC3E}">
        <p14:creationId xmlns:p14="http://schemas.microsoft.com/office/powerpoint/2010/main" val="603669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6E48D-D97A-0B86-9F74-4E25F71D4D94}"/>
              </a:ext>
            </a:extLst>
          </p:cNvPr>
          <p:cNvSpPr>
            <a:spLocks noGrp="1"/>
          </p:cNvSpPr>
          <p:nvPr>
            <p:ph type="title"/>
          </p:nvPr>
        </p:nvSpPr>
        <p:spPr>
          <a:xfrm>
            <a:off x="628650" y="2452416"/>
            <a:ext cx="7886700" cy="1042042"/>
          </a:xfrm>
        </p:spPr>
        <p:txBody>
          <a:bodyPr>
            <a:noAutofit/>
          </a:bodyPr>
          <a:lstStyle/>
          <a:p>
            <a:r>
              <a:rPr lang="de-DE" sz="2800" b="1" dirty="0"/>
              <a:t>Klangbeispiel</a:t>
            </a:r>
            <a:r>
              <a:rPr lang="de-DE" sz="2800" dirty="0"/>
              <a:t>: </a:t>
            </a:r>
            <a:br>
              <a:rPr lang="de-DE" sz="2800" dirty="0"/>
            </a:br>
            <a:r>
              <a:rPr lang="de-DE" sz="2800" i="1" dirty="0"/>
              <a:t>Giulio Cesare</a:t>
            </a:r>
            <a:br>
              <a:rPr lang="de-DE" sz="2800" i="1" dirty="0"/>
            </a:br>
            <a:r>
              <a:rPr lang="de-DE" sz="2800" dirty="0"/>
              <a:t>2. Akt, 2. Szene</a:t>
            </a:r>
            <a:br>
              <a:rPr lang="de-DE" sz="2800" dirty="0"/>
            </a:br>
            <a:r>
              <a:rPr lang="de-DE" sz="2800" dirty="0"/>
              <a:t>Sinfonia, Rezitativ </a:t>
            </a:r>
            <a:br>
              <a:rPr lang="de-DE" sz="2800" dirty="0"/>
            </a:br>
            <a:r>
              <a:rPr lang="de-DE" sz="2800" dirty="0"/>
              <a:t>und Arie Cleopatra </a:t>
            </a:r>
            <a:br>
              <a:rPr lang="de-DE" sz="2800" dirty="0"/>
            </a:br>
            <a:r>
              <a:rPr lang="de-DE" sz="2800" dirty="0"/>
              <a:t>„</a:t>
            </a:r>
            <a:r>
              <a:rPr lang="de-DE" sz="2800" dirty="0" err="1"/>
              <a:t>V‘adoro</a:t>
            </a:r>
            <a:r>
              <a:rPr lang="de-DE" sz="2800" dirty="0"/>
              <a:t>, </a:t>
            </a:r>
            <a:r>
              <a:rPr lang="de-DE" sz="2800" dirty="0" err="1"/>
              <a:t>pupille</a:t>
            </a:r>
            <a:r>
              <a:rPr lang="de-DE" sz="2800" dirty="0"/>
              <a:t>“</a:t>
            </a:r>
          </a:p>
        </p:txBody>
      </p:sp>
      <p:pic>
        <p:nvPicPr>
          <p:cNvPr id="4" name="Picture 2" descr="Francesca Cuzzoni Sandoni, aus 'A General Dictionary of the Science and  Practice of Music' von Sir John Hawkins, graviert von James Caldwall, 1776">
            <a:extLst>
              <a:ext uri="{FF2B5EF4-FFF2-40B4-BE49-F238E27FC236}">
                <a16:creationId xmlns:a16="http://schemas.microsoft.com/office/drawing/2014/main" id="{D8CB8F07-63E8-FE0D-491B-D66B31D2050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37144" y="614458"/>
            <a:ext cx="5206856" cy="57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845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366F4-DF3A-FA10-8F9A-1B40C19F9F3D}"/>
              </a:ext>
            </a:extLst>
          </p:cNvPr>
          <p:cNvSpPr>
            <a:spLocks noGrp="1"/>
          </p:cNvSpPr>
          <p:nvPr>
            <p:ph type="title"/>
          </p:nvPr>
        </p:nvSpPr>
        <p:spPr>
          <a:xfrm>
            <a:off x="628650" y="1138521"/>
            <a:ext cx="7886700" cy="1042042"/>
          </a:xfrm>
        </p:spPr>
        <p:txBody>
          <a:bodyPr>
            <a:noAutofit/>
          </a:bodyPr>
          <a:lstStyle/>
          <a:p>
            <a:pPr algn="ctr"/>
            <a:r>
              <a:rPr lang="de-DE" sz="2800" b="1" dirty="0"/>
              <a:t>Klangbeispiel</a:t>
            </a:r>
            <a:r>
              <a:rPr lang="de-DE" sz="2800" dirty="0"/>
              <a:t>: </a:t>
            </a:r>
            <a:r>
              <a:rPr lang="de-DE" sz="2800" i="1" dirty="0"/>
              <a:t>Giulio Cesare, </a:t>
            </a:r>
            <a:r>
              <a:rPr lang="de-DE" sz="2800" dirty="0"/>
              <a:t>3. Akt, 7. Szene</a:t>
            </a:r>
            <a:br>
              <a:rPr lang="de-DE" sz="2800" dirty="0"/>
            </a:br>
            <a:r>
              <a:rPr lang="de-DE" sz="2800" dirty="0"/>
              <a:t>Rezitativ und Arie Cleopatra „Da </a:t>
            </a:r>
            <a:r>
              <a:rPr lang="de-DE" sz="2800" dirty="0" err="1"/>
              <a:t>tempeste</a:t>
            </a:r>
            <a:r>
              <a:rPr lang="de-DE" sz="2800" dirty="0"/>
              <a:t> il </a:t>
            </a:r>
            <a:r>
              <a:rPr lang="de-DE" sz="2800" dirty="0" err="1"/>
              <a:t>legno</a:t>
            </a:r>
            <a:r>
              <a:rPr lang="de-DE" sz="2800" dirty="0"/>
              <a:t> </a:t>
            </a:r>
            <a:r>
              <a:rPr lang="de-DE" sz="2800" dirty="0" err="1"/>
              <a:t>infranto</a:t>
            </a:r>
            <a:r>
              <a:rPr lang="de-DE" sz="2800" dirty="0"/>
              <a:t>“ [Göttinger Händelfestspiele 2022]</a:t>
            </a:r>
          </a:p>
        </p:txBody>
      </p:sp>
      <p:pic>
        <p:nvPicPr>
          <p:cNvPr id="4" name="Inhaltsplatzhalter 3">
            <a:extLst>
              <a:ext uri="{FF2B5EF4-FFF2-40B4-BE49-F238E27FC236}">
                <a16:creationId xmlns:a16="http://schemas.microsoft.com/office/drawing/2014/main" id="{C34627E2-35AF-87BE-A98C-D1F097C1E7AE}"/>
              </a:ext>
            </a:extLst>
          </p:cNvPr>
          <p:cNvPicPr>
            <a:picLocks noGrp="1" noChangeAspect="1"/>
          </p:cNvPicPr>
          <p:nvPr>
            <p:ph idx="1"/>
          </p:nvPr>
        </p:nvPicPr>
        <p:blipFill>
          <a:blip r:embed="rId2"/>
          <a:stretch>
            <a:fillRect/>
          </a:stretch>
        </p:blipFill>
        <p:spPr>
          <a:xfrm>
            <a:off x="835350" y="2382498"/>
            <a:ext cx="7680000" cy="4320000"/>
          </a:xfrm>
          <a:prstGeom prst="rect">
            <a:avLst/>
          </a:prstGeom>
        </p:spPr>
      </p:pic>
    </p:spTree>
    <p:extLst>
      <p:ext uri="{BB962C8B-B14F-4D97-AF65-F5344CB8AC3E}">
        <p14:creationId xmlns:p14="http://schemas.microsoft.com/office/powerpoint/2010/main" val="1913656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FAF88-2AB2-0F4E-F48E-ED3C9A62FD21}"/>
              </a:ext>
            </a:extLst>
          </p:cNvPr>
          <p:cNvSpPr>
            <a:spLocks noGrp="1"/>
          </p:cNvSpPr>
          <p:nvPr>
            <p:ph type="title"/>
          </p:nvPr>
        </p:nvSpPr>
        <p:spPr/>
        <p:txBody>
          <a:bodyPr>
            <a:normAutofit/>
          </a:bodyPr>
          <a:lstStyle/>
          <a:p>
            <a:r>
              <a:rPr lang="de-DE" sz="2200" dirty="0"/>
              <a:t>Farinelli (eigentlich Carlo </a:t>
            </a:r>
            <a:r>
              <a:rPr lang="de-DE" sz="2200" dirty="0" err="1"/>
              <a:t>Broschi</a:t>
            </a:r>
            <a:r>
              <a:rPr lang="de-DE" sz="2200" dirty="0"/>
              <a:t>) ist der wohl berühmteste Kastrat der Musikgeschichte. In Neapel wurde er fünf Jahre ausgebildet, vor der Öffentlichkeit durfte er während des Studiums nicht singen.</a:t>
            </a:r>
          </a:p>
        </p:txBody>
      </p:sp>
      <p:pic>
        <p:nvPicPr>
          <p:cNvPr id="4" name="Inhaltsplatzhalter 3">
            <a:extLst>
              <a:ext uri="{FF2B5EF4-FFF2-40B4-BE49-F238E27FC236}">
                <a16:creationId xmlns:a16="http://schemas.microsoft.com/office/drawing/2014/main" id="{2DB5929A-4510-F018-B3EA-F6604D09E789}"/>
              </a:ext>
            </a:extLst>
          </p:cNvPr>
          <p:cNvPicPr>
            <a:picLocks noGrp="1" noChangeAspect="1"/>
          </p:cNvPicPr>
          <p:nvPr>
            <p:ph idx="1"/>
          </p:nvPr>
        </p:nvPicPr>
        <p:blipFill>
          <a:blip r:embed="rId2"/>
          <a:stretch>
            <a:fillRect/>
          </a:stretch>
        </p:blipFill>
        <p:spPr>
          <a:xfrm>
            <a:off x="996084" y="2577808"/>
            <a:ext cx="6945488" cy="3906837"/>
          </a:xfrm>
          <a:prstGeom prst="rect">
            <a:avLst/>
          </a:prstGeom>
        </p:spPr>
      </p:pic>
    </p:spTree>
    <p:extLst>
      <p:ext uri="{BB962C8B-B14F-4D97-AF65-F5344CB8AC3E}">
        <p14:creationId xmlns:p14="http://schemas.microsoft.com/office/powerpoint/2010/main" val="182620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14418-1805-79C6-5920-E65AE3BBB623}"/>
              </a:ext>
            </a:extLst>
          </p:cNvPr>
          <p:cNvSpPr>
            <a:spLocks noGrp="1"/>
          </p:cNvSpPr>
          <p:nvPr>
            <p:ph type="title"/>
          </p:nvPr>
        </p:nvSpPr>
        <p:spPr>
          <a:xfrm>
            <a:off x="477729" y="3578826"/>
            <a:ext cx="7886700" cy="1042042"/>
          </a:xfrm>
        </p:spPr>
        <p:txBody>
          <a:bodyPr>
            <a:normAutofit fontScale="90000"/>
          </a:bodyPr>
          <a:lstStyle/>
          <a:p>
            <a:pPr lvl="0"/>
            <a:r>
              <a:rPr lang="de-DE" sz="3200" dirty="0"/>
              <a:t>Hallische Händel-Ausgabe (HHA)</a:t>
            </a:r>
            <a:br>
              <a:rPr lang="de-DE" sz="3200" dirty="0"/>
            </a:br>
            <a:r>
              <a:rPr lang="de-DE" sz="3200" dirty="0"/>
              <a:t>erscheint seit 1955 in fünf Serien</a:t>
            </a:r>
            <a:br>
              <a:rPr lang="de-DE" sz="3200" dirty="0"/>
            </a:br>
            <a:br>
              <a:rPr lang="de-DE" sz="3200" dirty="0"/>
            </a:br>
            <a:r>
              <a:rPr lang="de-DE" sz="3100" dirty="0"/>
              <a:t>Serie I: Oratorien und </a:t>
            </a:r>
            <a:br>
              <a:rPr lang="de-DE" sz="3100" dirty="0"/>
            </a:br>
            <a:r>
              <a:rPr lang="de-DE" sz="3100" dirty="0"/>
              <a:t>	große Kantaten</a:t>
            </a:r>
            <a:br>
              <a:rPr lang="de-DE" sz="3100" dirty="0"/>
            </a:br>
            <a:r>
              <a:rPr lang="de-DE" sz="3100" dirty="0"/>
              <a:t>Serie II: Opern</a:t>
            </a:r>
            <a:br>
              <a:rPr lang="de-DE" sz="3100" dirty="0"/>
            </a:br>
            <a:r>
              <a:rPr lang="de-DE" sz="3100" dirty="0"/>
              <a:t>Serie III: Kirchenmusik</a:t>
            </a:r>
            <a:br>
              <a:rPr lang="de-DE" sz="3100" dirty="0"/>
            </a:br>
            <a:r>
              <a:rPr lang="de-DE" sz="3100" dirty="0"/>
              <a:t>Serie IV: Instrumentalmusik </a:t>
            </a:r>
            <a:br>
              <a:rPr lang="de-DE" sz="3100" dirty="0"/>
            </a:br>
            <a:r>
              <a:rPr lang="de-DE" sz="3100" dirty="0"/>
              <a:t>	(Klavier-, Kammer- und </a:t>
            </a:r>
            <a:br>
              <a:rPr lang="de-DE" sz="3100" dirty="0"/>
            </a:br>
            <a:r>
              <a:rPr lang="de-DE" sz="3100" dirty="0"/>
              <a:t>	Orchestermusik)</a:t>
            </a:r>
            <a:br>
              <a:rPr lang="de-DE" sz="3100" dirty="0"/>
            </a:br>
            <a:r>
              <a:rPr lang="de-DE" sz="3100" dirty="0"/>
              <a:t>Serie V: Kleinere Gesangswerke</a:t>
            </a:r>
            <a:br>
              <a:rPr lang="de-DE" dirty="0"/>
            </a:br>
            <a:endParaRPr lang="de-DE" dirty="0"/>
          </a:p>
        </p:txBody>
      </p:sp>
      <p:pic>
        <p:nvPicPr>
          <p:cNvPr id="4" name="Inhaltsplatzhalter 3">
            <a:extLst>
              <a:ext uri="{FF2B5EF4-FFF2-40B4-BE49-F238E27FC236}">
                <a16:creationId xmlns:a16="http://schemas.microsoft.com/office/drawing/2014/main" id="{06DE0BFD-37A2-7967-09D6-5A3AE40B99C0}"/>
              </a:ext>
            </a:extLst>
          </p:cNvPr>
          <p:cNvPicPr>
            <a:picLocks noGrp="1" noChangeAspect="1"/>
          </p:cNvPicPr>
          <p:nvPr>
            <p:ph idx="1"/>
          </p:nvPr>
        </p:nvPicPr>
        <p:blipFill>
          <a:blip r:embed="rId2"/>
          <a:stretch>
            <a:fillRect/>
          </a:stretch>
        </p:blipFill>
        <p:spPr>
          <a:xfrm>
            <a:off x="5544000" y="1705639"/>
            <a:ext cx="3600000" cy="3600000"/>
          </a:xfrm>
          <a:prstGeom prst="rect">
            <a:avLst/>
          </a:prstGeom>
        </p:spPr>
      </p:pic>
    </p:spTree>
    <p:extLst>
      <p:ext uri="{BB962C8B-B14F-4D97-AF65-F5344CB8AC3E}">
        <p14:creationId xmlns:p14="http://schemas.microsoft.com/office/powerpoint/2010/main" val="2124724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8DB92D-8189-A4A3-307E-E65B251C23B6}"/>
              </a:ext>
            </a:extLst>
          </p:cNvPr>
          <p:cNvSpPr>
            <a:spLocks noGrp="1"/>
          </p:cNvSpPr>
          <p:nvPr>
            <p:ph type="title"/>
          </p:nvPr>
        </p:nvSpPr>
        <p:spPr>
          <a:xfrm>
            <a:off x="374010" y="2718979"/>
            <a:ext cx="7886700" cy="1042042"/>
          </a:xfrm>
        </p:spPr>
        <p:txBody>
          <a:bodyPr>
            <a:noAutofit/>
          </a:bodyPr>
          <a:lstStyle/>
          <a:p>
            <a:r>
              <a:rPr lang="de-DE" sz="2800" dirty="0"/>
              <a:t>Der Kastrat </a:t>
            </a:r>
            <a:r>
              <a:rPr lang="de-DE" sz="2800" dirty="0" err="1"/>
              <a:t>Farinelli</a:t>
            </a:r>
            <a:br>
              <a:rPr lang="de-DE" sz="2800" dirty="0"/>
            </a:br>
            <a:r>
              <a:rPr lang="de-DE" sz="2800" dirty="0"/>
              <a:t>Gemälde von </a:t>
            </a:r>
            <a:br>
              <a:rPr lang="de-DE" sz="2800" dirty="0"/>
            </a:br>
            <a:r>
              <a:rPr lang="de-DE" sz="2800" dirty="0"/>
              <a:t>Jacopo </a:t>
            </a:r>
            <a:r>
              <a:rPr lang="de-DE" sz="2800" dirty="0" err="1"/>
              <a:t>Amigoni</a:t>
            </a:r>
            <a:r>
              <a:rPr lang="de-DE" sz="2800" dirty="0"/>
              <a:t> </a:t>
            </a:r>
            <a:br>
              <a:rPr lang="de-DE" sz="2800" dirty="0"/>
            </a:br>
            <a:r>
              <a:rPr lang="de-DE" sz="2800" dirty="0"/>
              <a:t>Staatsgalerie Stuttgart</a:t>
            </a:r>
          </a:p>
        </p:txBody>
      </p:sp>
      <p:pic>
        <p:nvPicPr>
          <p:cNvPr id="4" name="Inhaltsplatzhalter 3">
            <a:extLst>
              <a:ext uri="{FF2B5EF4-FFF2-40B4-BE49-F238E27FC236}">
                <a16:creationId xmlns:a16="http://schemas.microsoft.com/office/drawing/2014/main" id="{AB8B6C1F-C699-062A-26F0-03642C286BF3}"/>
              </a:ext>
            </a:extLst>
          </p:cNvPr>
          <p:cNvPicPr>
            <a:picLocks noGrp="1" noChangeAspect="1"/>
          </p:cNvPicPr>
          <p:nvPr>
            <p:ph idx="1"/>
          </p:nvPr>
        </p:nvPicPr>
        <p:blipFill>
          <a:blip r:embed="rId2"/>
          <a:stretch>
            <a:fillRect/>
          </a:stretch>
        </p:blipFill>
        <p:spPr>
          <a:xfrm>
            <a:off x="3753262" y="0"/>
            <a:ext cx="5390738" cy="6480000"/>
          </a:xfrm>
          <a:prstGeom prst="rect">
            <a:avLst/>
          </a:prstGeom>
        </p:spPr>
      </p:pic>
    </p:spTree>
    <p:extLst>
      <p:ext uri="{BB962C8B-B14F-4D97-AF65-F5344CB8AC3E}">
        <p14:creationId xmlns:p14="http://schemas.microsoft.com/office/powerpoint/2010/main" val="3815132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EA0937-6412-B550-F3D2-E239111B4DC6}"/>
              </a:ext>
            </a:extLst>
          </p:cNvPr>
          <p:cNvSpPr>
            <a:spLocks noGrp="1"/>
          </p:cNvSpPr>
          <p:nvPr>
            <p:ph type="title"/>
          </p:nvPr>
        </p:nvSpPr>
        <p:spPr>
          <a:xfrm>
            <a:off x="773744" y="2301495"/>
            <a:ext cx="7886700" cy="1042042"/>
          </a:xfrm>
        </p:spPr>
        <p:txBody>
          <a:bodyPr>
            <a:normAutofit fontScale="90000"/>
          </a:bodyPr>
          <a:lstStyle/>
          <a:p>
            <a:r>
              <a:rPr lang="de-DE" sz="2800" dirty="0"/>
              <a:t>Biographie 2</a:t>
            </a:r>
            <a:br>
              <a:rPr lang="de-DE" sz="2800" dirty="0"/>
            </a:br>
            <a:r>
              <a:rPr lang="de-DE" sz="2800" dirty="0"/>
              <a:t>Wendepunkt </a:t>
            </a:r>
            <a:r>
              <a:rPr lang="de-DE" sz="2800" i="1" dirty="0"/>
              <a:t>Messias </a:t>
            </a:r>
            <a:br>
              <a:rPr lang="de-DE" sz="2800" i="1" dirty="0"/>
            </a:br>
            <a:r>
              <a:rPr lang="de-DE" sz="2800" dirty="0"/>
              <a:t>mit Stefan Zweig </a:t>
            </a:r>
            <a:br>
              <a:rPr lang="de-DE" sz="2800" dirty="0"/>
            </a:br>
            <a:r>
              <a:rPr lang="de-DE" sz="2800" i="1" dirty="0"/>
              <a:t>Sternstunden der</a:t>
            </a:r>
            <a:br>
              <a:rPr lang="de-DE" sz="2800" i="1" dirty="0"/>
            </a:br>
            <a:r>
              <a:rPr lang="de-DE" sz="2800" i="1" dirty="0"/>
              <a:t>Menschheit</a:t>
            </a:r>
            <a:br>
              <a:rPr lang="de-DE" sz="2800" dirty="0"/>
            </a:br>
            <a:r>
              <a:rPr lang="de-DE" sz="2800" dirty="0"/>
              <a:t>(1927 und 1943)</a:t>
            </a:r>
          </a:p>
        </p:txBody>
      </p:sp>
      <p:pic>
        <p:nvPicPr>
          <p:cNvPr id="3074" name="Picture 2" descr="Zweig, Stefan. (1881-1942) Sternstunden der Menschheit : Fünf historis –  Schubertiade Music and Arts">
            <a:extLst>
              <a:ext uri="{FF2B5EF4-FFF2-40B4-BE49-F238E27FC236}">
                <a16:creationId xmlns:a16="http://schemas.microsoft.com/office/drawing/2014/main" id="{46E93785-969E-06F4-0F93-E235ED141D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4057" y="1184012"/>
            <a:ext cx="3454691"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662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718725-18B4-41D1-93FD-CF976521415C}"/>
              </a:ext>
            </a:extLst>
          </p:cNvPr>
          <p:cNvSpPr>
            <a:spLocks noGrp="1"/>
          </p:cNvSpPr>
          <p:nvPr>
            <p:ph type="title"/>
          </p:nvPr>
        </p:nvSpPr>
        <p:spPr>
          <a:xfrm>
            <a:off x="332159" y="2386958"/>
            <a:ext cx="7886700" cy="1042042"/>
          </a:xfrm>
        </p:spPr>
        <p:txBody>
          <a:bodyPr>
            <a:noAutofit/>
          </a:bodyPr>
          <a:lstStyle/>
          <a:p>
            <a:r>
              <a:rPr lang="de-DE" sz="2800" dirty="0"/>
              <a:t>1741-1757: </a:t>
            </a:r>
            <a:br>
              <a:rPr lang="de-DE" sz="2800" dirty="0"/>
            </a:br>
            <a:r>
              <a:rPr lang="de-DE" sz="2800" dirty="0"/>
              <a:t>Händel als </a:t>
            </a:r>
            <a:br>
              <a:rPr lang="de-DE" sz="2800" dirty="0"/>
            </a:br>
            <a:r>
              <a:rPr lang="de-DE" sz="2800" dirty="0"/>
              <a:t>Oratorienkomponist</a:t>
            </a:r>
          </a:p>
        </p:txBody>
      </p:sp>
      <p:pic>
        <p:nvPicPr>
          <p:cNvPr id="4" name="Inhaltsplatzhalter 3">
            <a:extLst>
              <a:ext uri="{FF2B5EF4-FFF2-40B4-BE49-F238E27FC236}">
                <a16:creationId xmlns:a16="http://schemas.microsoft.com/office/drawing/2014/main" id="{16891FB1-5046-4C34-A00B-DF7E172992B2}"/>
              </a:ext>
            </a:extLst>
          </p:cNvPr>
          <p:cNvPicPr>
            <a:picLocks noGrp="1" noChangeAspect="1"/>
          </p:cNvPicPr>
          <p:nvPr>
            <p:ph idx="1"/>
          </p:nvPr>
        </p:nvPicPr>
        <p:blipFill>
          <a:blip r:embed="rId2"/>
          <a:stretch>
            <a:fillRect/>
          </a:stretch>
        </p:blipFill>
        <p:spPr>
          <a:xfrm>
            <a:off x="3754112" y="-131310"/>
            <a:ext cx="5389888" cy="7560000"/>
          </a:xfrm>
          <a:prstGeom prst="rect">
            <a:avLst/>
          </a:prstGeom>
        </p:spPr>
      </p:pic>
    </p:spTree>
    <p:extLst>
      <p:ext uri="{BB962C8B-B14F-4D97-AF65-F5344CB8AC3E}">
        <p14:creationId xmlns:p14="http://schemas.microsoft.com/office/powerpoint/2010/main" val="1796747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85DCDB-3DF7-8F8E-B36D-6F332B6707FD}"/>
              </a:ext>
            </a:extLst>
          </p:cNvPr>
          <p:cNvSpPr>
            <a:spLocks noGrp="1"/>
          </p:cNvSpPr>
          <p:nvPr>
            <p:ph type="title"/>
          </p:nvPr>
        </p:nvSpPr>
        <p:spPr>
          <a:xfrm>
            <a:off x="628650" y="898666"/>
            <a:ext cx="7886700" cy="1042042"/>
          </a:xfrm>
        </p:spPr>
        <p:txBody>
          <a:bodyPr>
            <a:normAutofit/>
          </a:bodyPr>
          <a:lstStyle/>
          <a:p>
            <a:pPr algn="ctr"/>
            <a:r>
              <a:rPr lang="de-DE" sz="2800" i="1" dirty="0" err="1"/>
              <a:t>Messiah</a:t>
            </a:r>
            <a:r>
              <a:rPr lang="de-DE" sz="2800" dirty="0"/>
              <a:t>. Oratorium in 3 Teilen</a:t>
            </a:r>
            <a:br>
              <a:rPr lang="de-DE" sz="2800" dirty="0"/>
            </a:br>
            <a:r>
              <a:rPr lang="de-DE" sz="2800" dirty="0"/>
              <a:t>Uraufführung 1742, Great Music Hall in Dublin</a:t>
            </a:r>
          </a:p>
        </p:txBody>
      </p:sp>
      <p:pic>
        <p:nvPicPr>
          <p:cNvPr id="4" name="Inhaltsplatzhalter 3">
            <a:extLst>
              <a:ext uri="{FF2B5EF4-FFF2-40B4-BE49-F238E27FC236}">
                <a16:creationId xmlns:a16="http://schemas.microsoft.com/office/drawing/2014/main" id="{891FF958-8C2D-F3E6-C0CD-D771ED7114FE}"/>
              </a:ext>
            </a:extLst>
          </p:cNvPr>
          <p:cNvPicPr>
            <a:picLocks noGrp="1" noChangeAspect="1"/>
          </p:cNvPicPr>
          <p:nvPr>
            <p:ph idx="1"/>
          </p:nvPr>
        </p:nvPicPr>
        <p:blipFill>
          <a:blip r:embed="rId2"/>
          <a:stretch>
            <a:fillRect/>
          </a:stretch>
        </p:blipFill>
        <p:spPr>
          <a:xfrm>
            <a:off x="1565197" y="2073048"/>
            <a:ext cx="6264173" cy="4500000"/>
          </a:xfrm>
          <a:prstGeom prst="rect">
            <a:avLst/>
          </a:prstGeom>
        </p:spPr>
      </p:pic>
    </p:spTree>
    <p:extLst>
      <p:ext uri="{BB962C8B-B14F-4D97-AF65-F5344CB8AC3E}">
        <p14:creationId xmlns:p14="http://schemas.microsoft.com/office/powerpoint/2010/main" val="725791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E296B-B305-CD71-C939-C3CCC1DACF62}"/>
              </a:ext>
            </a:extLst>
          </p:cNvPr>
          <p:cNvSpPr>
            <a:spLocks noGrp="1"/>
          </p:cNvSpPr>
          <p:nvPr>
            <p:ph type="title"/>
          </p:nvPr>
        </p:nvSpPr>
        <p:spPr>
          <a:xfrm>
            <a:off x="628650" y="632494"/>
            <a:ext cx="7886700" cy="1042042"/>
          </a:xfrm>
        </p:spPr>
        <p:txBody>
          <a:bodyPr>
            <a:normAutofit/>
          </a:bodyPr>
          <a:lstStyle/>
          <a:p>
            <a:pPr algn="ctr"/>
            <a:r>
              <a:rPr lang="de-DE" sz="2800" b="1" dirty="0"/>
              <a:t>Klangbeispiel:</a:t>
            </a:r>
            <a:r>
              <a:rPr lang="de-DE" sz="2800" dirty="0"/>
              <a:t> </a:t>
            </a:r>
            <a:r>
              <a:rPr lang="de-DE" sz="2800" i="1" dirty="0"/>
              <a:t>Messias</a:t>
            </a:r>
            <a:br>
              <a:rPr lang="de-DE" sz="2800" i="1" dirty="0"/>
            </a:br>
            <a:r>
              <a:rPr lang="de-DE" sz="2800" dirty="0"/>
              <a:t>Schluss 2. Teil mit „</a:t>
            </a:r>
            <a:r>
              <a:rPr lang="de-DE" sz="2800" dirty="0" err="1"/>
              <a:t>Hallelujah</a:t>
            </a:r>
            <a:r>
              <a:rPr lang="de-DE" sz="2800" dirty="0"/>
              <a:t>“</a:t>
            </a:r>
          </a:p>
        </p:txBody>
      </p:sp>
      <p:pic>
        <p:nvPicPr>
          <p:cNvPr id="4" name="Inhaltsplatzhalter 3">
            <a:extLst>
              <a:ext uri="{FF2B5EF4-FFF2-40B4-BE49-F238E27FC236}">
                <a16:creationId xmlns:a16="http://schemas.microsoft.com/office/drawing/2014/main" id="{93F1F623-B3BE-3255-3E31-9DF0CFFD207F}"/>
              </a:ext>
            </a:extLst>
          </p:cNvPr>
          <p:cNvPicPr>
            <a:picLocks noGrp="1" noChangeAspect="1"/>
          </p:cNvPicPr>
          <p:nvPr>
            <p:ph idx="1"/>
          </p:nvPr>
        </p:nvPicPr>
        <p:blipFill>
          <a:blip r:embed="rId2"/>
          <a:stretch>
            <a:fillRect/>
          </a:stretch>
        </p:blipFill>
        <p:spPr>
          <a:xfrm>
            <a:off x="1564453" y="1743306"/>
            <a:ext cx="6187956" cy="5040000"/>
          </a:xfrm>
          <a:prstGeom prst="rect">
            <a:avLst/>
          </a:prstGeom>
        </p:spPr>
      </p:pic>
    </p:spTree>
    <p:extLst>
      <p:ext uri="{BB962C8B-B14F-4D97-AF65-F5344CB8AC3E}">
        <p14:creationId xmlns:p14="http://schemas.microsoft.com/office/powerpoint/2010/main" val="2027724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C3E79-A0D5-4D1A-85BC-F15FE9E93677}"/>
              </a:ext>
            </a:extLst>
          </p:cNvPr>
          <p:cNvSpPr>
            <a:spLocks noGrp="1"/>
          </p:cNvSpPr>
          <p:nvPr>
            <p:ph type="title"/>
          </p:nvPr>
        </p:nvSpPr>
        <p:spPr>
          <a:xfrm>
            <a:off x="748538" y="679942"/>
            <a:ext cx="7886700" cy="1042042"/>
          </a:xfrm>
        </p:spPr>
        <p:txBody>
          <a:bodyPr>
            <a:normAutofit/>
          </a:bodyPr>
          <a:lstStyle/>
          <a:p>
            <a:pPr algn="ctr"/>
            <a:r>
              <a:rPr lang="de-DE" sz="2800" dirty="0"/>
              <a:t>1857: Handel Festival im Crystal Palace</a:t>
            </a:r>
          </a:p>
        </p:txBody>
      </p:sp>
      <p:pic>
        <p:nvPicPr>
          <p:cNvPr id="5122" name="Picture 2" descr="Handel Festival 1857 - Wikipedia">
            <a:extLst>
              <a:ext uri="{FF2B5EF4-FFF2-40B4-BE49-F238E27FC236}">
                <a16:creationId xmlns:a16="http://schemas.microsoft.com/office/drawing/2014/main" id="{73A63C41-9AF3-4BD7-8AEB-2C0442F913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0018" y="1721984"/>
            <a:ext cx="7183964"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657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8B5D4-E69F-AE89-B173-882054AE72EF}"/>
              </a:ext>
            </a:extLst>
          </p:cNvPr>
          <p:cNvSpPr>
            <a:spLocks noGrp="1"/>
          </p:cNvSpPr>
          <p:nvPr>
            <p:ph type="title"/>
          </p:nvPr>
        </p:nvSpPr>
        <p:spPr>
          <a:xfrm>
            <a:off x="548751" y="659127"/>
            <a:ext cx="7886700" cy="1042042"/>
          </a:xfrm>
        </p:spPr>
        <p:txBody>
          <a:bodyPr>
            <a:noAutofit/>
          </a:bodyPr>
          <a:lstStyle/>
          <a:p>
            <a:pPr algn="ctr"/>
            <a:r>
              <a:rPr lang="de-DE" sz="2800" dirty="0"/>
              <a:t>Händel-Renaissance: Göttingen 1920</a:t>
            </a:r>
          </a:p>
        </p:txBody>
      </p:sp>
      <p:pic>
        <p:nvPicPr>
          <p:cNvPr id="4" name="Inhaltsplatzhalter 3">
            <a:extLst>
              <a:ext uri="{FF2B5EF4-FFF2-40B4-BE49-F238E27FC236}">
                <a16:creationId xmlns:a16="http://schemas.microsoft.com/office/drawing/2014/main" id="{0498252B-0636-F402-B363-1D2D3723CD6A}"/>
              </a:ext>
            </a:extLst>
          </p:cNvPr>
          <p:cNvPicPr>
            <a:picLocks noGrp="1" noChangeAspect="1"/>
          </p:cNvPicPr>
          <p:nvPr>
            <p:ph idx="1"/>
          </p:nvPr>
        </p:nvPicPr>
        <p:blipFill>
          <a:blip r:embed="rId2"/>
          <a:stretch>
            <a:fillRect/>
          </a:stretch>
        </p:blipFill>
        <p:spPr>
          <a:xfrm>
            <a:off x="1161899" y="1613813"/>
            <a:ext cx="6951723" cy="5040000"/>
          </a:xfrm>
          <a:prstGeom prst="rect">
            <a:avLst/>
          </a:prstGeom>
        </p:spPr>
      </p:pic>
    </p:spTree>
    <p:extLst>
      <p:ext uri="{BB962C8B-B14F-4D97-AF65-F5344CB8AC3E}">
        <p14:creationId xmlns:p14="http://schemas.microsoft.com/office/powerpoint/2010/main" val="3468703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FFC85-9A96-574E-B795-455DAC13DAA6}"/>
              </a:ext>
            </a:extLst>
          </p:cNvPr>
          <p:cNvSpPr>
            <a:spLocks noGrp="1"/>
          </p:cNvSpPr>
          <p:nvPr>
            <p:ph type="title"/>
          </p:nvPr>
        </p:nvSpPr>
        <p:spPr>
          <a:xfrm>
            <a:off x="628650" y="718834"/>
            <a:ext cx="7886700" cy="1042042"/>
          </a:xfrm>
        </p:spPr>
        <p:txBody>
          <a:bodyPr>
            <a:normAutofit/>
          </a:bodyPr>
          <a:lstStyle/>
          <a:p>
            <a:pPr algn="ctr"/>
            <a:r>
              <a:rPr lang="de-DE" sz="2800" dirty="0"/>
              <a:t>Oskar Hagen und Tyra Hagen-Leisner</a:t>
            </a:r>
            <a:endParaRPr lang="de-DE" dirty="0"/>
          </a:p>
        </p:txBody>
      </p:sp>
      <p:pic>
        <p:nvPicPr>
          <p:cNvPr id="3" name="Grafik 2">
            <a:extLst>
              <a:ext uri="{FF2B5EF4-FFF2-40B4-BE49-F238E27FC236}">
                <a16:creationId xmlns:a16="http://schemas.microsoft.com/office/drawing/2014/main" id="{6C424700-0085-F753-3346-2AE58E96D05B}"/>
              </a:ext>
            </a:extLst>
          </p:cNvPr>
          <p:cNvPicPr>
            <a:picLocks noChangeAspect="1"/>
          </p:cNvPicPr>
          <p:nvPr/>
        </p:nvPicPr>
        <p:blipFill>
          <a:blip r:embed="rId2"/>
          <a:stretch>
            <a:fillRect/>
          </a:stretch>
        </p:blipFill>
        <p:spPr>
          <a:xfrm>
            <a:off x="4961894" y="1615737"/>
            <a:ext cx="3206107" cy="5040000"/>
          </a:xfrm>
          <a:prstGeom prst="rect">
            <a:avLst/>
          </a:prstGeom>
        </p:spPr>
      </p:pic>
      <p:pic>
        <p:nvPicPr>
          <p:cNvPr id="5122" name="Picture 2" descr="Oskar Hagen (Kunsthistoriker) – Wikipedia">
            <a:extLst>
              <a:ext uri="{FF2B5EF4-FFF2-40B4-BE49-F238E27FC236}">
                <a16:creationId xmlns:a16="http://schemas.microsoft.com/office/drawing/2014/main" id="{E30686DF-0D2E-DC71-C1F5-F9CDA7EDC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999" y="1615737"/>
            <a:ext cx="3471074"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336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C2ACB-36AA-093D-88DF-17C0F3A73946}"/>
              </a:ext>
            </a:extLst>
          </p:cNvPr>
          <p:cNvSpPr>
            <a:spLocks noGrp="1"/>
          </p:cNvSpPr>
          <p:nvPr>
            <p:ph type="title"/>
          </p:nvPr>
        </p:nvSpPr>
        <p:spPr>
          <a:xfrm>
            <a:off x="735625" y="1031989"/>
            <a:ext cx="7886700" cy="1042042"/>
          </a:xfrm>
        </p:spPr>
        <p:txBody>
          <a:bodyPr>
            <a:normAutofit fontScale="90000"/>
          </a:bodyPr>
          <a:lstStyle/>
          <a:p>
            <a:pPr algn="ctr"/>
            <a:br>
              <a:rPr lang="de-DE" sz="2400" dirty="0"/>
            </a:br>
            <a:br>
              <a:rPr lang="de-DE" sz="2400" dirty="0"/>
            </a:br>
            <a:r>
              <a:rPr lang="de-DE" sz="3100" dirty="0"/>
              <a:t>Friedrich </a:t>
            </a:r>
            <a:r>
              <a:rPr lang="de-DE" sz="3100" dirty="0" err="1"/>
              <a:t>Chrysander</a:t>
            </a:r>
            <a:r>
              <a:rPr lang="de-DE" sz="3100" dirty="0"/>
              <a:t> (1826-1901)</a:t>
            </a:r>
            <a:br>
              <a:rPr lang="de-DE" sz="3100" dirty="0"/>
            </a:br>
            <a:r>
              <a:rPr lang="de-DE" sz="3100" dirty="0"/>
              <a:t>Gemälde von Leopold Graf von Kalckreuth (1901) Hamburger Kunsthalle</a:t>
            </a:r>
            <a:br>
              <a:rPr lang="de-DE" sz="3100" dirty="0"/>
            </a:br>
            <a:br>
              <a:rPr lang="de-DE" dirty="0"/>
            </a:br>
            <a:endParaRPr lang="de-DE" dirty="0"/>
          </a:p>
        </p:txBody>
      </p:sp>
      <p:pic>
        <p:nvPicPr>
          <p:cNvPr id="4" name="Inhaltsplatzhalter 3">
            <a:extLst>
              <a:ext uri="{FF2B5EF4-FFF2-40B4-BE49-F238E27FC236}">
                <a16:creationId xmlns:a16="http://schemas.microsoft.com/office/drawing/2014/main" id="{1EC8B571-37F8-DAD3-16CE-1FC25C5F1A0A}"/>
              </a:ext>
            </a:extLst>
          </p:cNvPr>
          <p:cNvPicPr>
            <a:picLocks noGrp="1" noChangeAspect="1"/>
          </p:cNvPicPr>
          <p:nvPr>
            <p:ph idx="1"/>
          </p:nvPr>
        </p:nvPicPr>
        <p:blipFill>
          <a:blip r:embed="rId2"/>
          <a:stretch>
            <a:fillRect/>
          </a:stretch>
        </p:blipFill>
        <p:spPr>
          <a:xfrm>
            <a:off x="4157299" y="2197975"/>
            <a:ext cx="4837110" cy="4680000"/>
          </a:xfrm>
          <a:prstGeom prst="rect">
            <a:avLst/>
          </a:prstGeom>
        </p:spPr>
      </p:pic>
      <p:pic>
        <p:nvPicPr>
          <p:cNvPr id="3" name="Grafik 2">
            <a:extLst>
              <a:ext uri="{FF2B5EF4-FFF2-40B4-BE49-F238E27FC236}">
                <a16:creationId xmlns:a16="http://schemas.microsoft.com/office/drawing/2014/main" id="{C3ED549A-5D7F-25A2-C3DE-72CD0C5EC2D9}"/>
              </a:ext>
            </a:extLst>
          </p:cNvPr>
          <p:cNvPicPr>
            <a:picLocks noChangeAspect="1"/>
          </p:cNvPicPr>
          <p:nvPr/>
        </p:nvPicPr>
        <p:blipFill>
          <a:blip r:embed="rId3"/>
          <a:stretch>
            <a:fillRect/>
          </a:stretch>
        </p:blipFill>
        <p:spPr>
          <a:xfrm>
            <a:off x="-2747603" y="2197975"/>
            <a:ext cx="6236893" cy="4680000"/>
          </a:xfrm>
          <a:prstGeom prst="rect">
            <a:avLst/>
          </a:prstGeom>
        </p:spPr>
      </p:pic>
    </p:spTree>
    <p:extLst>
      <p:ext uri="{BB962C8B-B14F-4D97-AF65-F5344CB8AC3E}">
        <p14:creationId xmlns:p14="http://schemas.microsoft.com/office/powerpoint/2010/main" val="3344548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1D65C-83C1-E98D-11FC-3FC10908B799}"/>
              </a:ext>
            </a:extLst>
          </p:cNvPr>
          <p:cNvSpPr>
            <a:spLocks noGrp="1"/>
          </p:cNvSpPr>
          <p:nvPr>
            <p:ph type="title"/>
          </p:nvPr>
        </p:nvSpPr>
        <p:spPr>
          <a:xfrm>
            <a:off x="783462" y="2159906"/>
            <a:ext cx="7886700" cy="1042042"/>
          </a:xfrm>
        </p:spPr>
        <p:txBody>
          <a:bodyPr>
            <a:noAutofit/>
          </a:bodyPr>
          <a:lstStyle/>
          <a:p>
            <a:r>
              <a:rPr lang="de-DE" sz="3200" b="1" dirty="0"/>
              <a:t>Johanna Kinkel</a:t>
            </a:r>
            <a:r>
              <a:rPr lang="de-DE" sz="3200" dirty="0"/>
              <a:t> </a:t>
            </a:r>
            <a:br>
              <a:rPr lang="de-DE" sz="3200" dirty="0"/>
            </a:br>
            <a:r>
              <a:rPr lang="de-DE" sz="3200" dirty="0"/>
              <a:t>geb. </a:t>
            </a:r>
            <a:r>
              <a:rPr lang="de-DE" sz="3200" dirty="0" err="1"/>
              <a:t>Mockel</a:t>
            </a:r>
            <a:r>
              <a:rPr lang="de-DE" sz="3200" dirty="0"/>
              <a:t> </a:t>
            </a:r>
            <a:br>
              <a:rPr lang="de-DE" sz="3200" dirty="0"/>
            </a:br>
            <a:r>
              <a:rPr lang="de-DE" sz="3200" dirty="0"/>
              <a:t>(1810-1858)</a:t>
            </a:r>
          </a:p>
        </p:txBody>
      </p:sp>
      <p:pic>
        <p:nvPicPr>
          <p:cNvPr id="3" name="Grafik 2">
            <a:extLst>
              <a:ext uri="{FF2B5EF4-FFF2-40B4-BE49-F238E27FC236}">
                <a16:creationId xmlns:a16="http://schemas.microsoft.com/office/drawing/2014/main" id="{A49E4E9B-CA29-32CF-CA78-8D06D18D0EA8}"/>
              </a:ext>
            </a:extLst>
          </p:cNvPr>
          <p:cNvPicPr>
            <a:picLocks noChangeAspect="1"/>
          </p:cNvPicPr>
          <p:nvPr/>
        </p:nvPicPr>
        <p:blipFill>
          <a:blip r:embed="rId2"/>
          <a:stretch>
            <a:fillRect/>
          </a:stretch>
        </p:blipFill>
        <p:spPr>
          <a:xfrm>
            <a:off x="0" y="0"/>
            <a:ext cx="4902949" cy="6858000"/>
          </a:xfrm>
          <a:prstGeom prst="rect">
            <a:avLst/>
          </a:prstGeom>
        </p:spPr>
      </p:pic>
      <p:pic>
        <p:nvPicPr>
          <p:cNvPr id="1026" name="Picture 2" descr="Fotografie Thyra Ahgen leisner">
            <a:extLst>
              <a:ext uri="{FF2B5EF4-FFF2-40B4-BE49-F238E27FC236}">
                <a16:creationId xmlns:a16="http://schemas.microsoft.com/office/drawing/2014/main" id="{EE384C3B-F836-4ED9-44D6-BDFA05EE8179}"/>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505577" y="1670828"/>
            <a:ext cx="3096774"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926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07310-6671-4308-8020-2CA6E744D322}"/>
              </a:ext>
            </a:extLst>
          </p:cNvPr>
          <p:cNvSpPr>
            <a:spLocks noGrp="1"/>
          </p:cNvSpPr>
          <p:nvPr>
            <p:ph type="title"/>
          </p:nvPr>
        </p:nvSpPr>
        <p:spPr/>
        <p:txBody>
          <a:bodyPr>
            <a:normAutofit fontScale="90000"/>
          </a:bodyPr>
          <a:lstStyle/>
          <a:p>
            <a:pPr algn="ctr"/>
            <a:r>
              <a:rPr lang="de-DE" sz="2800" dirty="0"/>
              <a:t>Biographie 1: Händels Weg zum Opernkomponisten</a:t>
            </a:r>
            <a:br>
              <a:rPr lang="de-DE" sz="2800" dirty="0"/>
            </a:br>
            <a:r>
              <a:rPr lang="de-DE" sz="2800" dirty="0"/>
              <a:t>Lernen in Netzwerken: Johann </a:t>
            </a:r>
            <a:r>
              <a:rPr lang="de-DE" sz="2800" dirty="0" err="1"/>
              <a:t>Mattheson</a:t>
            </a:r>
            <a:r>
              <a:rPr lang="de-DE" sz="2800" dirty="0"/>
              <a:t>, Georg Philipp Telemann, Giovanni Bononcini</a:t>
            </a:r>
          </a:p>
        </p:txBody>
      </p:sp>
      <p:pic>
        <p:nvPicPr>
          <p:cNvPr id="1026" name="Picture 2" descr="Mattheson Johann (1681-1764)">
            <a:extLst>
              <a:ext uri="{FF2B5EF4-FFF2-40B4-BE49-F238E27FC236}">
                <a16:creationId xmlns:a16="http://schemas.microsoft.com/office/drawing/2014/main" id="{04FD9814-FD47-4385-A722-A6ACD2F49F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3098" y="2785836"/>
            <a:ext cx="2745525"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org Philipp Telemann: Konzerttermine &amp; Biografie - concerti.de">
            <a:extLst>
              <a:ext uri="{FF2B5EF4-FFF2-40B4-BE49-F238E27FC236}">
                <a16:creationId xmlns:a16="http://schemas.microsoft.com/office/drawing/2014/main" id="{79CECF47-C6EA-495A-93EA-7F6EFF559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453" y="2785836"/>
            <a:ext cx="2745525"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ovanni Bononcini - Wikipedia">
            <a:extLst>
              <a:ext uri="{FF2B5EF4-FFF2-40B4-BE49-F238E27FC236}">
                <a16:creationId xmlns:a16="http://schemas.microsoft.com/office/drawing/2014/main" id="{3B788F7A-7B50-4146-B151-1117E2FD9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808" y="2785836"/>
            <a:ext cx="2666667"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379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F9B135-A173-02CF-EA02-9AD3908E4C84}"/>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64C8DEA6-0D36-557F-B8B1-ED5B6059472A}"/>
              </a:ext>
            </a:extLst>
          </p:cNvPr>
          <p:cNvPicPr>
            <a:picLocks noGrp="1" noChangeAspect="1"/>
          </p:cNvPicPr>
          <p:nvPr>
            <p:ph idx="1"/>
          </p:nvPr>
        </p:nvPicPr>
        <p:blipFill>
          <a:blip r:embed="rId2"/>
          <a:stretch>
            <a:fillRect/>
          </a:stretch>
        </p:blipFill>
        <p:spPr>
          <a:xfrm>
            <a:off x="281189" y="0"/>
            <a:ext cx="8581621" cy="6480000"/>
          </a:xfrm>
          <a:prstGeom prst="rect">
            <a:avLst/>
          </a:prstGeom>
        </p:spPr>
      </p:pic>
    </p:spTree>
    <p:extLst>
      <p:ext uri="{BB962C8B-B14F-4D97-AF65-F5344CB8AC3E}">
        <p14:creationId xmlns:p14="http://schemas.microsoft.com/office/powerpoint/2010/main" val="2019278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F6F3E-CCCC-2D5F-042E-0990444F434F}"/>
              </a:ext>
            </a:extLst>
          </p:cNvPr>
          <p:cNvSpPr>
            <a:spLocks noGrp="1"/>
          </p:cNvSpPr>
          <p:nvPr>
            <p:ph type="title"/>
          </p:nvPr>
        </p:nvSpPr>
        <p:spPr/>
        <p:txBody>
          <a:bodyPr>
            <a:normAutofit fontScale="90000"/>
          </a:bodyPr>
          <a:lstStyle/>
          <a:p>
            <a:r>
              <a:rPr lang="de-DE" sz="2200" dirty="0"/>
              <a:t>Elisabetta </a:t>
            </a:r>
            <a:r>
              <a:rPr lang="de-DE" sz="2200" dirty="0" err="1"/>
              <a:t>Sirani</a:t>
            </a:r>
            <a:r>
              <a:rPr lang="de-DE" sz="2200" dirty="0"/>
              <a:t>: </a:t>
            </a:r>
            <a:r>
              <a:rPr lang="de-DE" sz="2200" i="1" dirty="0"/>
              <a:t>Portia verwundet ihren Oberschenkel</a:t>
            </a:r>
            <a:r>
              <a:rPr lang="de-DE" sz="2200" dirty="0"/>
              <a:t> (1664), 101x138 cm, Rijksmuseum, Amsterdam</a:t>
            </a:r>
            <a:br>
              <a:rPr lang="de-DE" sz="2200" dirty="0"/>
            </a:br>
            <a:r>
              <a:rPr lang="de-DE" sz="2200" dirty="0" err="1"/>
              <a:t>Sirani</a:t>
            </a:r>
            <a:r>
              <a:rPr lang="de-DE" sz="2200" dirty="0"/>
              <a:t> geht es um eine politische Aussage, wie weit Frauen gehen (müssen), um ernst genommen zu werden</a:t>
            </a:r>
          </a:p>
        </p:txBody>
      </p:sp>
      <p:pic>
        <p:nvPicPr>
          <p:cNvPr id="4" name="Inhaltsplatzhalter 3">
            <a:extLst>
              <a:ext uri="{FF2B5EF4-FFF2-40B4-BE49-F238E27FC236}">
                <a16:creationId xmlns:a16="http://schemas.microsoft.com/office/drawing/2014/main" id="{A2AFB090-1A24-ADD6-0AB4-05A7B0408C3A}"/>
              </a:ext>
            </a:extLst>
          </p:cNvPr>
          <p:cNvPicPr>
            <a:picLocks noGrp="1" noChangeAspect="1"/>
          </p:cNvPicPr>
          <p:nvPr>
            <p:ph idx="1"/>
          </p:nvPr>
        </p:nvPicPr>
        <p:blipFill>
          <a:blip r:embed="rId2"/>
          <a:stretch>
            <a:fillRect/>
          </a:stretch>
        </p:blipFill>
        <p:spPr>
          <a:xfrm>
            <a:off x="1997398" y="2595563"/>
            <a:ext cx="5422254" cy="3906837"/>
          </a:xfrm>
          <a:prstGeom prst="rect">
            <a:avLst/>
          </a:prstGeom>
        </p:spPr>
      </p:pic>
      <p:sp>
        <p:nvSpPr>
          <p:cNvPr id="6" name="Rectangle 2">
            <a:extLst>
              <a:ext uri="{FF2B5EF4-FFF2-40B4-BE49-F238E27FC236}">
                <a16:creationId xmlns:a16="http://schemas.microsoft.com/office/drawing/2014/main" id="{5D278EE5-CF42-4979-4F92-8785DDB055DC}"/>
              </a:ext>
            </a:extLst>
          </p:cNvPr>
          <p:cNvSpPr>
            <a:spLocks noChangeArrowheads="1"/>
          </p:cNvSpPr>
          <p:nvPr/>
        </p:nvSpPr>
        <p:spPr bwMode="auto">
          <a:xfrm>
            <a:off x="0" y="457200"/>
            <a:ext cx="17145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de-DE" altLang="de-DE" sz="1200" b="0" i="0" u="none" strike="noStrike" kern="1200" cap="none" spc="0" normalizeH="0" baseline="0" noProof="0">
                <a:ln>
                  <a:noFill/>
                </a:ln>
                <a:solidFill>
                  <a:srgbClr val="2D3748"/>
                </a:solidFill>
                <a:effectLst/>
                <a:uLnTx/>
                <a:uFillTx/>
                <a:latin typeface="Open Sans" panose="020B0606030504020204" pitchFamily="34" charset="0"/>
                <a:ea typeface="+mn-ea"/>
                <a:cs typeface="Open Sans" panose="020B0606030504020204" pitchFamily="34" charset="0"/>
              </a:rPr>
            </a:b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033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FA13F9-765E-4E92-A887-978535BC94EF}"/>
              </a:ext>
            </a:extLst>
          </p:cNvPr>
          <p:cNvSpPr>
            <a:spLocks noGrp="1"/>
          </p:cNvSpPr>
          <p:nvPr>
            <p:ph type="title"/>
          </p:nvPr>
        </p:nvSpPr>
        <p:spPr>
          <a:xfrm>
            <a:off x="726766" y="1239751"/>
            <a:ext cx="7886700" cy="1042042"/>
          </a:xfrm>
        </p:spPr>
        <p:txBody>
          <a:bodyPr>
            <a:normAutofit fontScale="90000"/>
          </a:bodyPr>
          <a:lstStyle/>
          <a:p>
            <a:pPr algn="ctr"/>
            <a:r>
              <a:rPr lang="de-DE" sz="2800" dirty="0"/>
              <a:t>Lernen durch Mobil-Sein: 1706-1710 in Rom, Florenz, Venedig, Neapel: Francesco Maria </a:t>
            </a:r>
            <a:r>
              <a:rPr lang="de-DE" sz="2800" dirty="0" err="1"/>
              <a:t>Ruspoli</a:t>
            </a:r>
            <a:r>
              <a:rPr lang="de-DE" sz="2800" dirty="0"/>
              <a:t>, </a:t>
            </a:r>
            <a:br>
              <a:rPr lang="de-DE" sz="2800" dirty="0"/>
            </a:br>
            <a:r>
              <a:rPr lang="de-DE" sz="2800" dirty="0"/>
              <a:t>Charles Montagu, Earl </a:t>
            </a:r>
            <a:r>
              <a:rPr lang="de-DE" sz="2800" dirty="0" err="1"/>
              <a:t>of</a:t>
            </a:r>
            <a:r>
              <a:rPr lang="de-DE" sz="2800" dirty="0"/>
              <a:t> Manchester</a:t>
            </a:r>
          </a:p>
        </p:txBody>
      </p:sp>
      <p:pic>
        <p:nvPicPr>
          <p:cNvPr id="2050" name="Picture 2" descr="Francesco Maria Ruspoli">
            <a:extLst>
              <a:ext uri="{FF2B5EF4-FFF2-40B4-BE49-F238E27FC236}">
                <a16:creationId xmlns:a16="http://schemas.microsoft.com/office/drawing/2014/main" id="{F23D43B0-96B1-41F4-BED1-928442555F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2139" y="2416208"/>
            <a:ext cx="2795294"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arles Montagu, Earl of Halifax | Penny's poetry pages Wiki | Fandom">
            <a:extLst>
              <a:ext uri="{FF2B5EF4-FFF2-40B4-BE49-F238E27FC236}">
                <a16:creationId xmlns:a16="http://schemas.microsoft.com/office/drawing/2014/main" id="{80C3B712-A1B3-4790-A03A-E35B3FE28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521" y="2416208"/>
            <a:ext cx="2763000"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398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C9293-8CD6-5A92-9DA7-B5ACA691BDF9}"/>
              </a:ext>
            </a:extLst>
          </p:cNvPr>
          <p:cNvSpPr>
            <a:spLocks noGrp="1"/>
          </p:cNvSpPr>
          <p:nvPr>
            <p:ph type="title"/>
          </p:nvPr>
        </p:nvSpPr>
        <p:spPr>
          <a:xfrm>
            <a:off x="628650" y="591035"/>
            <a:ext cx="7886700" cy="1042042"/>
          </a:xfrm>
        </p:spPr>
        <p:txBody>
          <a:bodyPr>
            <a:normAutofit/>
          </a:bodyPr>
          <a:lstStyle/>
          <a:p>
            <a:pPr algn="ctr"/>
            <a:r>
              <a:rPr lang="de-DE" sz="2800" dirty="0"/>
              <a:t>London im 18. Jahrhundert</a:t>
            </a:r>
          </a:p>
        </p:txBody>
      </p:sp>
      <p:pic>
        <p:nvPicPr>
          <p:cNvPr id="4" name="Inhaltsplatzhalter 3">
            <a:extLst>
              <a:ext uri="{FF2B5EF4-FFF2-40B4-BE49-F238E27FC236}">
                <a16:creationId xmlns:a16="http://schemas.microsoft.com/office/drawing/2014/main" id="{22777A65-7655-3520-1D62-3A6E54817EB1}"/>
              </a:ext>
            </a:extLst>
          </p:cNvPr>
          <p:cNvPicPr>
            <a:picLocks noGrp="1" noChangeAspect="1"/>
          </p:cNvPicPr>
          <p:nvPr>
            <p:ph idx="1"/>
          </p:nvPr>
        </p:nvPicPr>
        <p:blipFill>
          <a:blip r:embed="rId2"/>
          <a:stretch>
            <a:fillRect/>
          </a:stretch>
        </p:blipFill>
        <p:spPr>
          <a:xfrm>
            <a:off x="159000" y="1458000"/>
            <a:ext cx="8985000" cy="5400000"/>
          </a:xfrm>
          <a:prstGeom prst="rect">
            <a:avLst/>
          </a:prstGeom>
        </p:spPr>
      </p:pic>
    </p:spTree>
    <p:extLst>
      <p:ext uri="{BB962C8B-B14F-4D97-AF65-F5344CB8AC3E}">
        <p14:creationId xmlns:p14="http://schemas.microsoft.com/office/powerpoint/2010/main" val="3925875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461CFD-9DEE-4166-B383-923C5FE6680A}"/>
              </a:ext>
            </a:extLst>
          </p:cNvPr>
          <p:cNvSpPr>
            <a:spLocks noGrp="1"/>
          </p:cNvSpPr>
          <p:nvPr>
            <p:ph type="title"/>
          </p:nvPr>
        </p:nvSpPr>
        <p:spPr>
          <a:xfrm>
            <a:off x="628650" y="920219"/>
            <a:ext cx="7886700" cy="1042042"/>
          </a:xfrm>
        </p:spPr>
        <p:txBody>
          <a:bodyPr>
            <a:normAutofit/>
          </a:bodyPr>
          <a:lstStyle/>
          <a:p>
            <a:pPr algn="ctr"/>
            <a:r>
              <a:rPr lang="de-DE" sz="2800" dirty="0"/>
              <a:t>London 1710 </a:t>
            </a:r>
            <a:br>
              <a:rPr lang="de-DE" sz="2800" dirty="0"/>
            </a:br>
            <a:r>
              <a:rPr lang="de-DE" sz="2800" dirty="0"/>
              <a:t>im Vordergrund rechts: Old London Bridge</a:t>
            </a:r>
          </a:p>
        </p:txBody>
      </p:sp>
      <p:pic>
        <p:nvPicPr>
          <p:cNvPr id="4" name="Inhaltsplatzhalter 3">
            <a:extLst>
              <a:ext uri="{FF2B5EF4-FFF2-40B4-BE49-F238E27FC236}">
                <a16:creationId xmlns:a16="http://schemas.microsoft.com/office/drawing/2014/main" id="{C3F4B8B2-EE0B-489D-B864-0C7E7F4095A7}"/>
              </a:ext>
            </a:extLst>
          </p:cNvPr>
          <p:cNvPicPr>
            <a:picLocks noGrp="1" noChangeAspect="1"/>
          </p:cNvPicPr>
          <p:nvPr>
            <p:ph idx="1"/>
          </p:nvPr>
        </p:nvPicPr>
        <p:blipFill>
          <a:blip r:embed="rId2"/>
          <a:stretch>
            <a:fillRect/>
          </a:stretch>
        </p:blipFill>
        <p:spPr>
          <a:xfrm>
            <a:off x="-378140" y="2062845"/>
            <a:ext cx="9522140" cy="3960000"/>
          </a:xfrm>
          <a:prstGeom prst="rect">
            <a:avLst/>
          </a:prstGeom>
        </p:spPr>
      </p:pic>
    </p:spTree>
    <p:extLst>
      <p:ext uri="{BB962C8B-B14F-4D97-AF65-F5344CB8AC3E}">
        <p14:creationId xmlns:p14="http://schemas.microsoft.com/office/powerpoint/2010/main" val="3005101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86FFA-8A40-E998-3BC1-76AD79A828D8}"/>
              </a:ext>
            </a:extLst>
          </p:cNvPr>
          <p:cNvSpPr>
            <a:spLocks noGrp="1"/>
          </p:cNvSpPr>
          <p:nvPr>
            <p:ph type="title"/>
          </p:nvPr>
        </p:nvSpPr>
        <p:spPr>
          <a:xfrm>
            <a:off x="911170" y="2465555"/>
            <a:ext cx="7886700" cy="1042042"/>
          </a:xfrm>
        </p:spPr>
        <p:txBody>
          <a:bodyPr>
            <a:normAutofit/>
          </a:bodyPr>
          <a:lstStyle/>
          <a:p>
            <a:r>
              <a:rPr lang="de-DE" sz="2800" dirty="0"/>
              <a:t>St. </a:t>
            </a:r>
            <a:r>
              <a:rPr lang="de-DE" sz="2800" dirty="0" err="1"/>
              <a:t>Paul‘s</a:t>
            </a:r>
            <a:r>
              <a:rPr lang="de-DE" sz="2800" dirty="0"/>
              <a:t> Cathedral</a:t>
            </a:r>
          </a:p>
        </p:txBody>
      </p:sp>
      <p:pic>
        <p:nvPicPr>
          <p:cNvPr id="2050" name="Picture 2" descr="The west prospect of Saint Paul cathedral | Works of Art | RA Collection |  Royal Academy of Arts">
            <a:extLst>
              <a:ext uri="{FF2B5EF4-FFF2-40B4-BE49-F238E27FC236}">
                <a16:creationId xmlns:a16="http://schemas.microsoft.com/office/drawing/2014/main" id="{632DF044-797A-FA4D-CD67-1A7FDDDD3C8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08216" y="189000"/>
            <a:ext cx="4284296" cy="64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595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F1246-1AEB-8EF4-9FC0-8BB9B33BAF44}"/>
              </a:ext>
            </a:extLst>
          </p:cNvPr>
          <p:cNvSpPr>
            <a:spLocks noGrp="1"/>
          </p:cNvSpPr>
          <p:nvPr>
            <p:ph type="title"/>
          </p:nvPr>
        </p:nvSpPr>
        <p:spPr>
          <a:xfrm>
            <a:off x="628650" y="907225"/>
            <a:ext cx="7886700" cy="1042042"/>
          </a:xfrm>
        </p:spPr>
        <p:txBody>
          <a:bodyPr>
            <a:normAutofit/>
          </a:bodyPr>
          <a:lstStyle/>
          <a:p>
            <a:pPr algn="ctr"/>
            <a:r>
              <a:rPr lang="de-DE" sz="2800" dirty="0" err="1"/>
              <a:t>Theatre</a:t>
            </a:r>
            <a:r>
              <a:rPr lang="de-DE" sz="2800" dirty="0"/>
              <a:t> am Haymarket in London</a:t>
            </a:r>
          </a:p>
        </p:txBody>
      </p:sp>
      <p:pic>
        <p:nvPicPr>
          <p:cNvPr id="4" name="Inhaltsplatzhalter 3">
            <a:extLst>
              <a:ext uri="{FF2B5EF4-FFF2-40B4-BE49-F238E27FC236}">
                <a16:creationId xmlns:a16="http://schemas.microsoft.com/office/drawing/2014/main" id="{258EDE7B-A133-61C2-96BE-A9F297E18360}"/>
              </a:ext>
            </a:extLst>
          </p:cNvPr>
          <p:cNvPicPr>
            <a:picLocks noGrp="1" noChangeAspect="1"/>
          </p:cNvPicPr>
          <p:nvPr>
            <p:ph idx="1"/>
          </p:nvPr>
        </p:nvPicPr>
        <p:blipFill>
          <a:blip r:embed="rId2"/>
          <a:stretch>
            <a:fillRect/>
          </a:stretch>
        </p:blipFill>
        <p:spPr>
          <a:xfrm>
            <a:off x="732000" y="1949267"/>
            <a:ext cx="7680000" cy="4320000"/>
          </a:xfrm>
          <a:prstGeom prst="rect">
            <a:avLst/>
          </a:prstGeom>
        </p:spPr>
      </p:pic>
    </p:spTree>
    <p:extLst>
      <p:ext uri="{BB962C8B-B14F-4D97-AF65-F5344CB8AC3E}">
        <p14:creationId xmlns:p14="http://schemas.microsoft.com/office/powerpoint/2010/main" val="3277519877"/>
      </p:ext>
    </p:extLst>
  </p:cSld>
  <p:clrMapOvr>
    <a:masterClrMapping/>
  </p:clrMapOvr>
</p:sld>
</file>

<file path=ppt/theme/theme1.xml><?xml version="1.0" encoding="utf-8"?>
<a:theme xmlns:a="http://schemas.openxmlformats.org/drawingml/2006/main" name="Benutzerdefiniertes Design">
  <a:themeElements>
    <a:clrScheme name="Hochschule für Musik Nürnberg">
      <a:dk1>
        <a:sysClr val="windowText" lastClr="000000"/>
      </a:dk1>
      <a:lt1>
        <a:sysClr val="window" lastClr="FFFFFF"/>
      </a:lt1>
      <a:dk2>
        <a:srgbClr val="44546A"/>
      </a:dk2>
      <a:lt2>
        <a:srgbClr val="E7E6E6"/>
      </a:lt2>
      <a:accent1>
        <a:srgbClr val="9D2447"/>
      </a:accent1>
      <a:accent2>
        <a:srgbClr val="D63517"/>
      </a:accent2>
      <a:accent3>
        <a:srgbClr val="248B9D"/>
      </a:accent3>
      <a:accent4>
        <a:srgbClr val="119D75"/>
      </a:accent4>
      <a:accent5>
        <a:srgbClr val="9D2447"/>
      </a:accent5>
      <a:accent6>
        <a:srgbClr val="DB91A1"/>
      </a:accent6>
      <a:hlink>
        <a:srgbClr val="0563C1"/>
      </a:hlink>
      <a:folHlink>
        <a:srgbClr val="954F72"/>
      </a:folHlink>
    </a:clrScheme>
    <a:fontScheme name="HfM Nürnberg">
      <a:majorFont>
        <a:latin typeface="Brandon Grotesque Regular"/>
        <a:ea typeface=""/>
        <a:cs typeface=""/>
      </a:majorFont>
      <a:minorFont>
        <a:latin typeface="Brandon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8634559-2605-480F-96D6-7992FA63811C}"/>
    </a:ext>
  </a:extLst>
</a:theme>
</file>

<file path=ppt/theme/theme2.xml><?xml version="1.0" encoding="utf-8"?>
<a:theme xmlns:a="http://schemas.openxmlformats.org/drawingml/2006/main" name="3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92BF819-E4EE-4169-862F-0F411DDC65C7}"/>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0907766A-67D4-4DB7-B439-AD09A7A838FF}"/>
    </a:ext>
  </a:extLst>
</a:theme>
</file>

<file path=ppt/theme/theme4.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C791E730-FD20-45F2-A38E-AA5261C677A9}"/>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HfM-Vorlage</Template>
  <TotalTime>0</TotalTime>
  <Words>832</Words>
  <Application>Microsoft Office PowerPoint</Application>
  <PresentationFormat>Bildschirmpräsentation (4:3)</PresentationFormat>
  <Paragraphs>59</Paragraphs>
  <Slides>41</Slides>
  <Notes>0</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41</vt:i4>
      </vt:variant>
    </vt:vector>
  </HeadingPairs>
  <TitlesOfParts>
    <vt:vector size="53" baseType="lpstr">
      <vt:lpstr>Arial</vt:lpstr>
      <vt:lpstr>Brandon Grotesque Bold</vt:lpstr>
      <vt:lpstr>Brandon Grotesque Light</vt:lpstr>
      <vt:lpstr>Brandon Grotesque Medium</vt:lpstr>
      <vt:lpstr>Brandon Grotesque Regular</vt:lpstr>
      <vt:lpstr>Calibri</vt:lpstr>
      <vt:lpstr>Calibri Light</vt:lpstr>
      <vt:lpstr>Open Sans</vt:lpstr>
      <vt:lpstr>Benutzerdefiniertes Design</vt:lpstr>
      <vt:lpstr>3_Benutzerdefiniertes Design</vt:lpstr>
      <vt:lpstr>1_Benutzerdefiniertes Design</vt:lpstr>
      <vt:lpstr>2_Benutzerdefiniertes Design</vt:lpstr>
      <vt:lpstr>PowerPoint-Präsentation</vt:lpstr>
      <vt:lpstr>Georg Friedrich Händel 1685-1759  1685-1719: Händels Weg  zum Opernkomponisten  1719-1741: Opern- komponist  1741-1757: Oratorien- komponist </vt:lpstr>
      <vt:lpstr>Hallische Händel-Ausgabe (HHA) erscheint seit 1955 in fünf Serien  Serie I: Oratorien und   große Kantaten Serie II: Opern Serie III: Kirchenmusik Serie IV: Instrumentalmusik   (Klavier-, Kammer- und   Orchestermusik) Serie V: Kleinere Gesangswerke </vt:lpstr>
      <vt:lpstr>Biographie 1: Händels Weg zum Opernkomponisten Lernen in Netzwerken: Johann Mattheson, Georg Philipp Telemann, Giovanni Bononcini</vt:lpstr>
      <vt:lpstr>Lernen durch Mobil-Sein: 1706-1710 in Rom, Florenz, Venedig, Neapel: Francesco Maria Ruspoli,  Charles Montagu, Earl of Manchester</vt:lpstr>
      <vt:lpstr>London im 18. Jahrhundert</vt:lpstr>
      <vt:lpstr>London 1710  im Vordergrund rechts: Old London Bridge</vt:lpstr>
      <vt:lpstr>St. Paul‘s Cathedral</vt:lpstr>
      <vt:lpstr>Theatre am Haymarket in London</vt:lpstr>
      <vt:lpstr>Burlington House</vt:lpstr>
      <vt:lpstr>Gelegenheitskompositionen Aufführungsorte: Westminster Abbey und Chapel Royal</vt:lpstr>
      <vt:lpstr>Queen Anne Stuart (1665-1714)  war von 1702 bis 1707 Königin  sowohl des Königreiches England  wie der Königreiches Schottland  und ab dem 1. Mai 1707, nach  der Vereinigung beider Königreiche,  die erste Königin des  Königreiches Großbritannien</vt:lpstr>
      <vt:lpstr>Prinzessin Caroline Elisabeth  von Großbritannien, Irland  und Hannover (1713-1757)  war das vierte Kind und die  dritte Tochter von König Georg II.  von Großbritannien und seiner  Frau Caroline von Ansbach</vt:lpstr>
      <vt:lpstr>Klangbeispiel: Funeral Anthem „The ways  of Zion do mourn” für Queen Caroline (1737) Introduction und Chor “How are the mighty fall’n</vt:lpstr>
      <vt:lpstr>Händel mit König Georg I. auf der Themse  bei der Aufführung der Wassermusik (1717)</vt:lpstr>
      <vt:lpstr>Ephemere Architektur für das Feuerwerk</vt:lpstr>
      <vt:lpstr>Klangbeispiel: Ouverture aus Music for the Royal Fireworks für 24 Oboen, 12 Fagotte, Kontrafagott,  9 Hörner, 9 Trompeten, 9 Pauken und 3 Trommeln </vt:lpstr>
      <vt:lpstr>1719-1741: Händel als Opernkomponist</vt:lpstr>
      <vt:lpstr>Senesinos Ankunft in England</vt:lpstr>
      <vt:lpstr>Farinelli, Francesca Cuzzoni, Senesino</vt:lpstr>
      <vt:lpstr>Zeitgenössischer Stich zu  Pepusch/Gay‘s Anti-Oper 1728</vt:lpstr>
      <vt:lpstr>Giulio Cesare Oper in 3 Akten und 10 Szenen Uraufführung London 20.2.1724 </vt:lpstr>
      <vt:lpstr>Giovanni Domenico Tiepolo:  Cäsar trifft Cleopatra (1747)</vt:lpstr>
      <vt:lpstr>Personen in Guilio Cesare</vt:lpstr>
      <vt:lpstr>Klangbeispiel:  Giulio Cesare 1. Akt, 9. Szene Rezitativ Tolomeo, Cesare, Achilla  und Arie Cesare „Va tacito“</vt:lpstr>
      <vt:lpstr>Klangbeispiel: Giulio Cesare, 3. Akt, 4. Szene Accompagnato ed Arie Cesare:  „Dall‘ondoso periglio“ – „Aure, deh, per pietà“</vt:lpstr>
      <vt:lpstr>Klangbeispiel:  Giulio Cesare 2. Akt, 2. Szene Sinfonia, Rezitativ  und Arie Cleopatra  „V‘adoro, pupille“</vt:lpstr>
      <vt:lpstr>Klangbeispiel: Giulio Cesare, 3. Akt, 7. Szene Rezitativ und Arie Cleopatra „Da tempeste il legno infranto“ [Göttinger Händelfestspiele 2022]</vt:lpstr>
      <vt:lpstr>Farinelli (eigentlich Carlo Broschi) ist der wohl berühmteste Kastrat der Musikgeschichte. In Neapel wurde er fünf Jahre ausgebildet, vor der Öffentlichkeit durfte er während des Studiums nicht singen.</vt:lpstr>
      <vt:lpstr>Der Kastrat Farinelli Gemälde von  Jacopo Amigoni  Staatsgalerie Stuttgart</vt:lpstr>
      <vt:lpstr>Biographie 2 Wendepunkt Messias  mit Stefan Zweig  Sternstunden der Menschheit (1927 und 1943)</vt:lpstr>
      <vt:lpstr>1741-1757:  Händel als  Oratorienkomponist</vt:lpstr>
      <vt:lpstr>Messiah. Oratorium in 3 Teilen Uraufführung 1742, Great Music Hall in Dublin</vt:lpstr>
      <vt:lpstr>Klangbeispiel: Messias Schluss 2. Teil mit „Hallelujah“</vt:lpstr>
      <vt:lpstr>1857: Handel Festival im Crystal Palace</vt:lpstr>
      <vt:lpstr>Händel-Renaissance: Göttingen 1920</vt:lpstr>
      <vt:lpstr>Oskar Hagen und Tyra Hagen-Leisner</vt:lpstr>
      <vt:lpstr>  Friedrich Chrysander (1826-1901) Gemälde von Leopold Graf von Kalckreuth (1901) Hamburger Kunsthalle  </vt:lpstr>
      <vt:lpstr>Johanna Kinkel  geb. Mockel  (1810-1858)</vt:lpstr>
      <vt:lpstr>PowerPoint-Präsentation</vt:lpstr>
      <vt:lpstr>Elisabetta Sirani: Portia verwundet ihren Oberschenkel (1664), 101x138 cm, Rijksmuseum, Amsterdam Sirani geht es um eine politische Aussage, wie weit Frauen gehen (müssen), um ernst genommen zu werden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Rode-Breymann</dc:creator>
  <cp:lastModifiedBy>Rode-Breymann</cp:lastModifiedBy>
  <cp:revision>30</cp:revision>
  <dcterms:created xsi:type="dcterms:W3CDTF">2024-10-17T15:33:41Z</dcterms:created>
  <dcterms:modified xsi:type="dcterms:W3CDTF">2025-06-23T07:14:07Z</dcterms:modified>
</cp:coreProperties>
</file>