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15"/>
  </p:notesMasterIdLst>
  <p:sldIdLst>
    <p:sldId id="260" r:id="rId5"/>
    <p:sldId id="355" r:id="rId6"/>
    <p:sldId id="330" r:id="rId7"/>
    <p:sldId id="338" r:id="rId8"/>
    <p:sldId id="361" r:id="rId9"/>
    <p:sldId id="351" r:id="rId10"/>
    <p:sldId id="362" r:id="rId11"/>
    <p:sldId id="363" r:id="rId12"/>
    <p:sldId id="360" r:id="rId13"/>
    <p:sldId id="342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55"/>
            <p14:sldId id="330"/>
            <p14:sldId id="338"/>
            <p14:sldId id="361"/>
            <p14:sldId id="351"/>
            <p14:sldId id="362"/>
            <p14:sldId id="363"/>
            <p14:sldId id="360"/>
            <p14:sldId id="342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244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502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17.06.2025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17.06.2025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17.06.2025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 rot="21000000">
            <a:off x="605990" y="334745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000" dirty="0">
                <a:solidFill>
                  <a:prstClr val="white"/>
                </a:solidFill>
                <a:latin typeface="Brandon Grotesque Light" panose="020B0303020203060202" pitchFamily="34" charset="0"/>
              </a:rPr>
              <a:t>(Trio-)Sonate. Concerto. Sinfonia in Frankreich und Italien vom späten 17. Jh. bis 1750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Light" panose="020B03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7AB0C-F49C-35E7-189E-A7C720EA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288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Alessandro Scarlatti (1660-1725), links</a:t>
            </a:r>
            <a:br>
              <a:rPr lang="de-DE" sz="2800" dirty="0"/>
            </a:br>
            <a:r>
              <a:rPr lang="de-DE" sz="2800" dirty="0"/>
              <a:t>Domenico Scarlatti (1685-1757), rechts </a:t>
            </a:r>
          </a:p>
        </p:txBody>
      </p:sp>
      <p:pic>
        <p:nvPicPr>
          <p:cNvPr id="5122" name="Picture 2" descr="Domenico Scarlatti – Wikipedia">
            <a:extLst>
              <a:ext uri="{FF2B5EF4-FFF2-40B4-BE49-F238E27FC236}">
                <a16:creationId xmlns:a16="http://schemas.microsoft.com/office/drawing/2014/main" id="{673C2D0F-4DD2-2651-FF8D-A79ABAA274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87" y="1925872"/>
            <a:ext cx="370621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FE4ED1-99A3-3917-E13C-2DB8CE9A1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52" y="1925872"/>
            <a:ext cx="372884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96606-7FFC-87C7-9C3C-4110B1C3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142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Barock (1600-1750)</a:t>
            </a:r>
            <a:br>
              <a:rPr lang="de-DE" sz="2800" dirty="0"/>
            </a:br>
            <a:r>
              <a:rPr lang="de-DE" sz="2800" dirty="0"/>
              <a:t>Beispiel: Zwinger in Dresden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BAD0972-E646-904E-FB6B-0A8009602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000" y="2216871"/>
            <a:ext cx="755999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FFC85-9A96-574E-B795-455DAC13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439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Generalbass-Zeitalter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D4F748-A8C9-4937-EB07-56BAE839B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44" y="1726440"/>
            <a:ext cx="709091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3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06E84-63BD-281A-2E24-6FB31272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77" y="2520149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dirty="0"/>
              <a:t>Arcangelo Corelli</a:t>
            </a:r>
            <a:br>
              <a:rPr lang="de-DE" sz="2800" dirty="0"/>
            </a:br>
            <a:r>
              <a:rPr lang="de-DE" sz="2800" dirty="0"/>
              <a:t>1653-1713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066F62-EB17-687A-BFB9-A90921E0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6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16894-6A53-149B-E7D5-1F3A8FB5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2739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Kardinal Benedetto </a:t>
            </a:r>
            <a:r>
              <a:rPr lang="de-DE" sz="2800" dirty="0" err="1"/>
              <a:t>Pamphilj</a:t>
            </a:r>
            <a:r>
              <a:rPr lang="de-DE" sz="2800" dirty="0"/>
              <a:t> und</a:t>
            </a:r>
            <a:br>
              <a:rPr lang="de-DE" sz="2800" dirty="0"/>
            </a:br>
            <a:r>
              <a:rPr lang="de-DE" sz="2800" dirty="0"/>
              <a:t>Kardinal Pietro </a:t>
            </a:r>
            <a:r>
              <a:rPr lang="de-DE" sz="2800" dirty="0" err="1"/>
              <a:t>Ottoboni</a:t>
            </a:r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E2A20B-4B7E-B60D-7C7F-8D58AB6C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92" y="1638000"/>
            <a:ext cx="3905237" cy="5220000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90E5F93-0681-E0C2-10E1-03FF586A3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671" y="1638000"/>
            <a:ext cx="3832597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4FC9DF-0D9B-3635-1047-540951FD3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2" y="93379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Sophie Charlotte, Widmungsträgerin von Corellis Sonaten op. 5, und Schloss Charlottenburg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D17CDB6-53C3-1D50-BEED-A9405D59B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7249" y="2251108"/>
            <a:ext cx="6052539" cy="432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2FF3FF-C960-59B1-E6BE-9F3BBAF30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10" y="2251108"/>
            <a:ext cx="33697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3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C4BDC-39B2-5C47-66C2-AB67A7ED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5" y="1164706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Cembalo des Berliner Cembalo- und Harfenbauers Michael </a:t>
            </a:r>
            <a:r>
              <a:rPr lang="de-DE" sz="2800" dirty="0" err="1"/>
              <a:t>Mietke</a:t>
            </a:r>
            <a:r>
              <a:rPr lang="de-DE" sz="2800" dirty="0"/>
              <a:t>, lackiert von Gérard </a:t>
            </a:r>
            <a:r>
              <a:rPr lang="de-DE" sz="2800" dirty="0" err="1"/>
              <a:t>Dagly</a:t>
            </a:r>
            <a:br>
              <a:rPr lang="de-DE" sz="2800" dirty="0"/>
            </a:br>
            <a:r>
              <a:rPr lang="de-DE" sz="2800" dirty="0"/>
              <a:t>(Schloss Charlottenburg)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8876652-16F3-291C-A54C-DEBD78D89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766" y="2600311"/>
            <a:ext cx="5339343" cy="39068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519C5D2-DBAE-74B8-5168-95D2C40F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141" y="2547148"/>
            <a:ext cx="59432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23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E99EF-63CC-510B-2597-511B9F7CD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303251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b="1" dirty="0"/>
              <a:t>Klangbeispiel</a:t>
            </a:r>
            <a:r>
              <a:rPr lang="de-DE" sz="2800" dirty="0"/>
              <a:t>: Arcangelo Corelli: </a:t>
            </a:r>
            <a:r>
              <a:rPr lang="de-DE" sz="2800" i="1" dirty="0"/>
              <a:t>La Follia</a:t>
            </a:r>
            <a:br>
              <a:rPr lang="de-DE" sz="2800" dirty="0"/>
            </a:br>
            <a:r>
              <a:rPr lang="de-DE" sz="2800" dirty="0"/>
              <a:t>Sonata Nr. XII aus op. 5 (1700)</a:t>
            </a:r>
            <a:br>
              <a:rPr lang="de-DE" sz="2800" dirty="0"/>
            </a:b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F1CB30-D2C7-1E9E-6ECB-592AE1E7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6" y="2251108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88FCA-6FD9-E01B-918E-3752DF2D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372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Neapel</a:t>
            </a:r>
            <a:r>
              <a:rPr lang="it-IT" sz="2800" b="1" dirty="0"/>
              <a:t> </a:t>
            </a:r>
            <a:r>
              <a:rPr lang="it-IT" sz="2800" dirty="0" err="1"/>
              <a:t>um</a:t>
            </a:r>
            <a:r>
              <a:rPr lang="it-IT" sz="2800" dirty="0"/>
              <a:t> 1700</a:t>
            </a:r>
            <a:br>
              <a:rPr lang="it-IT" b="1" dirty="0"/>
            </a:b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E6D6372-B5BC-AF2D-C281-560DC1AFC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20" y="1458000"/>
            <a:ext cx="762516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1584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121</Words>
  <Application>Microsoft Office PowerPoint</Application>
  <PresentationFormat>Bildschirmpräsentation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10</vt:i4>
      </vt:variant>
    </vt:vector>
  </HeadingPairs>
  <TitlesOfParts>
    <vt:vector size="21" baseType="lpstr">
      <vt:lpstr>Arial</vt:lpstr>
      <vt:lpstr>Brandon Grotesque Bold</vt:lpstr>
      <vt:lpstr>Brandon Grotesque Light</vt:lpstr>
      <vt:lpstr>Brandon Grotesque Medium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Barock (1600-1750) Beispiel: Zwinger in Dresden</vt:lpstr>
      <vt:lpstr>Generalbass-Zeitalter</vt:lpstr>
      <vt:lpstr>Arcangelo Corelli 1653-1713</vt:lpstr>
      <vt:lpstr>Kardinal Benedetto Pamphilj und Kardinal Pietro Ottoboni</vt:lpstr>
      <vt:lpstr>Sophie Charlotte, Widmungsträgerin von Corellis Sonaten op. 5, und Schloss Charlottenburg</vt:lpstr>
      <vt:lpstr>Cembalo des Berliner Cembalo- und Harfenbauers Michael Mietke, lackiert von Gérard Dagly (Schloss Charlottenburg)</vt:lpstr>
      <vt:lpstr>Klangbeispiel: Arcangelo Corelli: La Follia Sonata Nr. XII aus op. 5 (1700) </vt:lpstr>
      <vt:lpstr>Neapel um 1700 </vt:lpstr>
      <vt:lpstr>Alessandro Scarlatti (1660-1725), links Domenico Scarlatti (1685-1757), rechts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julius kasper</cp:lastModifiedBy>
  <cp:revision>20</cp:revision>
  <dcterms:created xsi:type="dcterms:W3CDTF">2024-10-17T15:33:41Z</dcterms:created>
  <dcterms:modified xsi:type="dcterms:W3CDTF">2025-06-17T06:47:40Z</dcterms:modified>
</cp:coreProperties>
</file>