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12"/>
  </p:notesMasterIdLst>
  <p:sldIdLst>
    <p:sldId id="260" r:id="rId5"/>
    <p:sldId id="433" r:id="rId6"/>
    <p:sldId id="434" r:id="rId7"/>
    <p:sldId id="435" r:id="rId8"/>
    <p:sldId id="419" r:id="rId9"/>
    <p:sldId id="424" r:id="rId10"/>
    <p:sldId id="420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433"/>
            <p14:sldId id="434"/>
            <p14:sldId id="435"/>
            <p14:sldId id="419"/>
            <p14:sldId id="424"/>
            <p14:sldId id="420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3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1512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07.04.2025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07.04.2025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197679"/>
            <a:ext cx="648072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3000" dirty="0">
              <a:solidFill>
                <a:prstClr val="white"/>
              </a:solidFill>
              <a:latin typeface="Brandon Grotesque Bold" panose="020B0803020203060202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07.04.2025: Vanitas </a:t>
            </a:r>
            <a:r>
              <a:rPr lang="de-DE" sz="2800" dirty="0" err="1">
                <a:solidFill>
                  <a:prstClr val="white"/>
                </a:solidFill>
                <a:latin typeface="Brandon Grotesque Bold" panose="020B0803020203060202" pitchFamily="34" charset="0"/>
              </a:rPr>
              <a:t>mundi</a:t>
            </a:r>
            <a:r>
              <a:rPr lang="de-DE" sz="28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, Melancholie, Trauer, Passion</a:t>
            </a: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25302-C3D5-400E-7B78-F8F9A8918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0742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2800" dirty="0"/>
              <a:t>Galileo Galilei (1564-1641/2)    René Descartes (1596-1650)</a:t>
            </a:r>
            <a:br>
              <a:rPr lang="de-DE" sz="2800" dirty="0"/>
            </a:br>
            <a:r>
              <a:rPr lang="de-DE" sz="2800" dirty="0"/>
              <a:t>Universalgelehrter		     Philosoph, Mathematiker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B16B940-4F45-B89F-736A-ED77D7900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020" y="2096655"/>
            <a:ext cx="3685039" cy="46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A961A4C-11AE-A65B-30B5-63109A9D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942" y="2096655"/>
            <a:ext cx="382040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77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250200-AF59-785E-45B9-7AEC351B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595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b="1" dirty="0">
                <a:latin typeface="+mn-lt"/>
              </a:rPr>
              <a:t>Dreißigjähriger Krieg</a:t>
            </a: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Einnahme </a:t>
            </a:r>
            <a:r>
              <a:rPr lang="de-DE" sz="2800" b="0" i="0" dirty="0">
                <a:effectLst/>
                <a:latin typeface="+mn-lt"/>
              </a:rPr>
              <a:t>Magdeburgs am 10. Mai 1631</a:t>
            </a:r>
            <a:endParaRPr lang="de-DE" sz="2800" dirty="0">
              <a:latin typeface="+mn-lt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75AB71F-2E5F-0638-D2C9-F0D40A24C3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186" y="1638000"/>
            <a:ext cx="7838164" cy="52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E1DCD-A1E5-26D1-C37D-6B4FF388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663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Jan Vermeer (1632-1675)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7AA2DCD-D9F3-9119-2F6E-13B90582B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197" y="1578674"/>
            <a:ext cx="4524589" cy="50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7E2282-CAFF-20FB-902F-B7E66889C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803" y="1578674"/>
            <a:ext cx="39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39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4E9C1-2A71-E58F-18D7-9A7031A18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251" y="100768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000" kern="0" dirty="0">
                <a:effectLst/>
                <a:latin typeface="+mn-lt"/>
                <a:ea typeface="Times New Roman" panose="02020603050405020304" pitchFamily="18" charset="0"/>
              </a:rPr>
              <a:t>Justus Lipsius (1547-1606)</a:t>
            </a:r>
            <a:br>
              <a:rPr lang="de-DE" sz="30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3000" kern="0" dirty="0">
                <a:effectLst/>
                <a:latin typeface="+mn-lt"/>
                <a:ea typeface="Times New Roman" panose="02020603050405020304" pitchFamily="18" charset="0"/>
              </a:rPr>
              <a:t>Philosoph und Humanist</a:t>
            </a:r>
            <a:br>
              <a:rPr lang="de-DE" sz="3000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de-DE" sz="3000" i="1" kern="0" dirty="0">
                <a:effectLst/>
                <a:latin typeface="+mn-lt"/>
                <a:ea typeface="Times New Roman" panose="02020603050405020304" pitchFamily="18" charset="0"/>
              </a:rPr>
              <a:t>De Constantia</a:t>
            </a:r>
            <a:r>
              <a:rPr lang="de-DE" sz="3000" kern="0" dirty="0">
                <a:effectLst/>
                <a:latin typeface="+mn-lt"/>
                <a:ea typeface="Times New Roman" panose="02020603050405020304" pitchFamily="18" charset="0"/>
              </a:rPr>
              <a:t> (1584)</a:t>
            </a:r>
            <a:endParaRPr lang="de-DE" sz="3000" dirty="0">
              <a:latin typeface="+mn-lt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D64F1DF-AEDB-5893-7E37-2882E7E9D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601" y="0"/>
            <a:ext cx="4172399" cy="684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163D70-558F-CA7C-65A7-5EC883A75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14" y="2104865"/>
            <a:ext cx="324167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12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8FD08-C5C4-D0E5-A5A9-929FA862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3100" dirty="0"/>
              <a:t>Umkreis Rembrandt: </a:t>
            </a:r>
            <a:r>
              <a:rPr lang="de-DE" sz="3100" b="1" dirty="0"/>
              <a:t>Jan </a:t>
            </a:r>
            <a:r>
              <a:rPr lang="de-DE" sz="3100" b="1" dirty="0" err="1"/>
              <a:t>Lievens</a:t>
            </a:r>
            <a:r>
              <a:rPr lang="de-DE" sz="3100" b="1" dirty="0"/>
              <a:t> </a:t>
            </a:r>
            <a:r>
              <a:rPr lang="de-DE" sz="3100" dirty="0"/>
              <a:t>(1607-1674) zugeschrieben: </a:t>
            </a:r>
            <a:r>
              <a:rPr lang="de-DE" sz="3100" i="1" dirty="0"/>
              <a:t>Stillleben mit Büchern, </a:t>
            </a:r>
            <a:br>
              <a:rPr lang="de-DE" sz="3100" i="1" dirty="0"/>
            </a:br>
            <a:r>
              <a:rPr lang="de-DE" sz="3100" i="1" dirty="0"/>
              <a:t>Violine, Totenschädel und Stundenglas </a:t>
            </a:r>
            <a:r>
              <a:rPr lang="de-DE" sz="3100" dirty="0"/>
              <a:t>(datiert: 1627)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88444CD-6DDD-DC8A-0A8B-680B24BF0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55949" y="2660216"/>
            <a:ext cx="8940565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3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BE853F-0C07-8891-8DB6-E402E559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78" y="3058160"/>
            <a:ext cx="7886700" cy="1042042"/>
          </a:xfrm>
        </p:spPr>
        <p:txBody>
          <a:bodyPr>
            <a:noAutofit/>
          </a:bodyPr>
          <a:lstStyle/>
          <a:p>
            <a:r>
              <a:rPr lang="de-DE" sz="2600" dirty="0"/>
              <a:t>Henrick </a:t>
            </a:r>
            <a:r>
              <a:rPr lang="de-DE" sz="2600" dirty="0" err="1"/>
              <a:t>Gerritsz</a:t>
            </a:r>
            <a:br>
              <a:rPr lang="de-DE" sz="2600" dirty="0"/>
            </a:br>
            <a:r>
              <a:rPr lang="de-DE" sz="2600" dirty="0"/>
              <a:t>Pot: </a:t>
            </a:r>
            <a:br>
              <a:rPr lang="de-DE" sz="2600" dirty="0"/>
            </a:br>
            <a:r>
              <a:rPr lang="de-DE" sz="2600" dirty="0"/>
              <a:t>1580-1657</a:t>
            </a:r>
            <a:br>
              <a:rPr lang="de-DE" sz="2600" dirty="0"/>
            </a:br>
            <a:br>
              <a:rPr lang="de-DE" sz="2600" dirty="0"/>
            </a:br>
            <a:r>
              <a:rPr lang="de-DE" sz="2600" i="1" dirty="0"/>
              <a:t>Maler im Atelier </a:t>
            </a:r>
            <a:br>
              <a:rPr lang="de-DE" sz="2600" dirty="0"/>
            </a:br>
            <a:r>
              <a:rPr lang="de-DE" sz="2600" dirty="0"/>
              <a:t>(vor 1640)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A9AB497-A369-7606-991A-7D04DCE99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9288" y="738000"/>
            <a:ext cx="8443867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73930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109</Words>
  <Application>Microsoft Office PowerPoint</Application>
  <PresentationFormat>Bildschirmpräsentation (4:3)</PresentationFormat>
  <Paragraphs>10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7</vt:i4>
      </vt:variant>
    </vt:vector>
  </HeadingPairs>
  <TitlesOfParts>
    <vt:vector size="17" baseType="lpstr">
      <vt:lpstr>Arial</vt:lpstr>
      <vt:lpstr>Brandon Grotesque Bold</vt:lpstr>
      <vt:lpstr>Brandon Grotesque Medium</vt:lpstr>
      <vt:lpstr>Brandon Grotesque Regular</vt:lpstr>
      <vt:lpstr>Calibri</vt:lpstr>
      <vt:lpstr>Calibri Light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Galileo Galilei (1564-1641/2)    René Descartes (1596-1650) Universalgelehrter       Philosoph, Mathematiker</vt:lpstr>
      <vt:lpstr>Dreißigjähriger Krieg Einnahme Magdeburgs am 10. Mai 1631</vt:lpstr>
      <vt:lpstr>Jan Vermeer (1632-1675)</vt:lpstr>
      <vt:lpstr>Justus Lipsius (1547-1606) Philosoph und Humanist De Constantia (1584)</vt:lpstr>
      <vt:lpstr>Umkreis Rembrandt: Jan Lievens (1607-1674) zugeschrieben: Stillleben mit Büchern,  Violine, Totenschädel und Stundenglas (datiert: 1627)</vt:lpstr>
      <vt:lpstr>Henrick Gerritsz Pot:  1580-1657  Maler im Atelier  (vor 1640)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julius kasper</cp:lastModifiedBy>
  <cp:revision>31</cp:revision>
  <dcterms:created xsi:type="dcterms:W3CDTF">2024-10-17T15:33:41Z</dcterms:created>
  <dcterms:modified xsi:type="dcterms:W3CDTF">2025-04-07T16:55:50Z</dcterms:modified>
</cp:coreProperties>
</file>